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75" r:id="rId4"/>
  </p:sldMasterIdLst>
  <p:notesMasterIdLst>
    <p:notesMasterId r:id="rId35"/>
  </p:notesMasterIdLst>
  <p:handoutMasterIdLst>
    <p:handoutMasterId r:id="rId36"/>
  </p:handoutMasterIdLst>
  <p:sldIdLst>
    <p:sldId id="256" r:id="rId5"/>
    <p:sldId id="257" r:id="rId6"/>
    <p:sldId id="300" r:id="rId7"/>
    <p:sldId id="330" r:id="rId8"/>
    <p:sldId id="261" r:id="rId9"/>
    <p:sldId id="307" r:id="rId10"/>
    <p:sldId id="306" r:id="rId11"/>
    <p:sldId id="305" r:id="rId12"/>
    <p:sldId id="260" r:id="rId13"/>
    <p:sldId id="298" r:id="rId14"/>
    <p:sldId id="308" r:id="rId15"/>
    <p:sldId id="297" r:id="rId16"/>
    <p:sldId id="329" r:id="rId17"/>
    <p:sldId id="258" r:id="rId18"/>
    <p:sldId id="309" r:id="rId19"/>
    <p:sldId id="310" r:id="rId20"/>
    <p:sldId id="311" r:id="rId21"/>
    <p:sldId id="315" r:id="rId22"/>
    <p:sldId id="326" r:id="rId23"/>
    <p:sldId id="318" r:id="rId24"/>
    <p:sldId id="314" r:id="rId25"/>
    <p:sldId id="313" r:id="rId26"/>
    <p:sldId id="312" r:id="rId27"/>
    <p:sldId id="327" r:id="rId28"/>
    <p:sldId id="319" r:id="rId29"/>
    <p:sldId id="328" r:id="rId30"/>
    <p:sldId id="324" r:id="rId31"/>
    <p:sldId id="302" r:id="rId32"/>
    <p:sldId id="323" r:id="rId33"/>
    <p:sldId id="303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91EBBBCC-DAD2-459C-BE2E-F6DE35CF9A28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732" autoAdjust="0"/>
    <p:restoredTop sz="92997"/>
  </p:normalViewPr>
  <p:slideViewPr>
    <p:cSldViewPr snapToGrid="0">
      <p:cViewPr varScale="1">
        <p:scale>
          <a:sx n="84" d="100"/>
          <a:sy n="84" d="100"/>
        </p:scale>
        <p:origin x="1760" y="4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73" d="100"/>
          <a:sy n="73" d="100"/>
        </p:scale>
        <p:origin x="2232" y="29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heme" Target="theme/theme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4198972-73C8-9327-0850-18A64251345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55A2EB-01C3-20E0-FF45-07CCC86724F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D1EC30-5B0B-48D0-A1A8-66A96720DF24}" type="datetimeFigureOut">
              <a:rPr lang="en-US" smtClean="0"/>
              <a:t>7/24/25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C50A84-CDF8-9D1C-7599-D1B543581C0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AAFBD2-1F7B-DB18-5994-6D22C6743F9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8FBFCE-2205-4B9C-81E5-532E0690D8C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87311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F68A4D-42A7-45F7-9930-00E8DCB48D7E}" type="datetimeFigureOut">
              <a:rPr lang="en-US" smtClean="0"/>
              <a:t>7/24/25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DD6F49-EBB7-4CCF-97A8-E526BB28BB6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71936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DD6F49-EBB7-4CCF-97A8-E526BB28BB69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17952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Conflict in Ukraine, ISIS Emergence, West African Ebola Outbreak</a:t>
            </a:r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DD6F49-EBB7-4CCF-97A8-E526BB28BB69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6175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DD6F49-EBB7-4CCF-97A8-E526BB28BB69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76212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Correlation helps determine if changes in one variable are associated with changes in another, which ranges from -1 to +1, indicates the strength and direction of the relationship.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After finding the correlation of the features to what stocks are profitable, these are the 13 features that are chosen.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DD6F49-EBB7-4CCF-97A8-E526BB28BB69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285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DD6F49-EBB7-4CCF-97A8-E526BB28BB69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01291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Logistic Regression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Decision Tree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K-Nearest Neighbors (KNN)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Linear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Non-linear, tree-based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Non-parametric, instance-based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Assumes linear relationship between input features and log-odds of the target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 assumptions; works well with complex data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Assumes similar instances are close in feature space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Fast (solving optimization)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Fast (greedy splitting)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Very fast (no training needed)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Fast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Fast</a:t>
            </a: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Slow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(needs to compute distances to all training samples)</a:t>
            </a: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Good for linear problems, poor with complex patterns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Good with non-linear and interaction-heavy data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Good for small datasets; sensitive to irrelevant features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DD6F49-EBB7-4CCF-97A8-E526BB28BB69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9711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4AD6FAED-931D-338C-E50C-0434E17D2070}"/>
              </a:ext>
            </a:extLst>
          </p:cNvPr>
          <p:cNvGrpSpPr/>
          <p:nvPr/>
        </p:nvGrpSpPr>
        <p:grpSpPr>
          <a:xfrm>
            <a:off x="452064" y="492893"/>
            <a:ext cx="11287872" cy="5876422"/>
            <a:chOff x="521208" y="647905"/>
            <a:chExt cx="11365969" cy="5565740"/>
          </a:xfrm>
        </p:grpSpPr>
        <p:sp>
          <p:nvSpPr>
            <p:cNvPr id="17" name="Shape 4">
              <a:extLst>
                <a:ext uri="{FF2B5EF4-FFF2-40B4-BE49-F238E27FC236}">
                  <a16:creationId xmlns:a16="http://schemas.microsoft.com/office/drawing/2014/main" id="{DCDA1A87-281E-F540-3953-07E4B8710512}"/>
                </a:ext>
              </a:extLst>
            </p:cNvPr>
            <p:cNvSpPr/>
            <p:nvPr/>
          </p:nvSpPr>
          <p:spPr>
            <a:xfrm>
              <a:off x="725402" y="1009217"/>
              <a:ext cx="11161775" cy="5204428"/>
            </a:xfrm>
            <a:prstGeom prst="rect">
              <a:avLst/>
            </a:prstGeom>
            <a:solidFill>
              <a:schemeClr val="accent3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18" name="Shape 3">
              <a:extLst>
                <a:ext uri="{FF2B5EF4-FFF2-40B4-BE49-F238E27FC236}">
                  <a16:creationId xmlns:a16="http://schemas.microsoft.com/office/drawing/2014/main" id="{F1382C23-9234-800E-14C4-49DD5B4A2DF1}"/>
                </a:ext>
              </a:extLst>
            </p:cNvPr>
            <p:cNvSpPr/>
            <p:nvPr/>
          </p:nvSpPr>
          <p:spPr>
            <a:xfrm>
              <a:off x="521208" y="647905"/>
              <a:ext cx="11158238" cy="5370984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5B67FC65-5AAF-6A23-5752-1C26B207DC72}"/>
              </a:ext>
            </a:extLst>
          </p:cNvPr>
          <p:cNvGrpSpPr/>
          <p:nvPr userDrawn="1"/>
        </p:nvGrpSpPr>
        <p:grpSpPr>
          <a:xfrm>
            <a:off x="452064" y="492893"/>
            <a:ext cx="11287872" cy="5876422"/>
            <a:chOff x="521208" y="647905"/>
            <a:chExt cx="11365969" cy="5565740"/>
          </a:xfrm>
        </p:grpSpPr>
        <p:sp>
          <p:nvSpPr>
            <p:cNvPr id="5" name="Shape 2">
              <a:extLst>
                <a:ext uri="{FF2B5EF4-FFF2-40B4-BE49-F238E27FC236}">
                  <a16:creationId xmlns:a16="http://schemas.microsoft.com/office/drawing/2014/main" id="{043EAAF4-DE2D-970B-4D15-6D36EEAC1744}"/>
                </a:ext>
              </a:extLst>
            </p:cNvPr>
            <p:cNvSpPr/>
            <p:nvPr userDrawn="1"/>
          </p:nvSpPr>
          <p:spPr>
            <a:xfrm>
              <a:off x="725402" y="1009217"/>
              <a:ext cx="11161775" cy="5204428"/>
            </a:xfrm>
            <a:prstGeom prst="rect">
              <a:avLst/>
            </a:prstGeom>
            <a:solidFill>
              <a:schemeClr val="accent3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6" name="Shape 1">
              <a:extLst>
                <a:ext uri="{FF2B5EF4-FFF2-40B4-BE49-F238E27FC236}">
                  <a16:creationId xmlns:a16="http://schemas.microsoft.com/office/drawing/2014/main" id="{496DF73D-E4E2-469F-D426-591823D792A6}"/>
                </a:ext>
              </a:extLst>
            </p:cNvPr>
            <p:cNvSpPr/>
            <p:nvPr userDrawn="1"/>
          </p:nvSpPr>
          <p:spPr>
            <a:xfrm>
              <a:off x="521208" y="647905"/>
              <a:ext cx="11158238" cy="5370984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68239" y="4473553"/>
            <a:ext cx="6655522" cy="154533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56505" y="733849"/>
            <a:ext cx="7478991" cy="3450590"/>
          </a:xfrm>
        </p:spPr>
        <p:txBody>
          <a:bodyPr anchor="b">
            <a:normAutofit/>
          </a:bodyPr>
          <a:lstStyle>
            <a:lvl1pPr algn="ctr">
              <a:defRPr sz="7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17226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884D1378-B186-42E3-4E92-4535D69600DD}"/>
              </a:ext>
            </a:extLst>
          </p:cNvPr>
          <p:cNvSpPr/>
          <p:nvPr/>
        </p:nvSpPr>
        <p:spPr>
          <a:xfrm>
            <a:off x="10422769" y="413560"/>
            <a:ext cx="1872557" cy="3594560"/>
          </a:xfrm>
          <a:custGeom>
            <a:avLst/>
            <a:gdLst>
              <a:gd name="connsiteX0" fmla="*/ 1797280 w 1872557"/>
              <a:gd name="connsiteY0" fmla="*/ 0 h 3594560"/>
              <a:gd name="connsiteX1" fmla="*/ 1872557 w 1872557"/>
              <a:gd name="connsiteY1" fmla="*/ 3801 h 3594560"/>
              <a:gd name="connsiteX2" fmla="*/ 1872557 w 1872557"/>
              <a:gd name="connsiteY2" fmla="*/ 3590759 h 3594560"/>
              <a:gd name="connsiteX3" fmla="*/ 1797280 w 1872557"/>
              <a:gd name="connsiteY3" fmla="*/ 3594560 h 3594560"/>
              <a:gd name="connsiteX4" fmla="*/ 0 w 1872557"/>
              <a:gd name="connsiteY4" fmla="*/ 1797280 h 3594560"/>
              <a:gd name="connsiteX5" fmla="*/ 1797280 w 1872557"/>
              <a:gd name="connsiteY5" fmla="*/ 0 h 3594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72557" h="3594560">
                <a:moveTo>
                  <a:pt x="1797280" y="0"/>
                </a:moveTo>
                <a:lnTo>
                  <a:pt x="1872557" y="3801"/>
                </a:lnTo>
                <a:lnTo>
                  <a:pt x="1872557" y="3590759"/>
                </a:lnTo>
                <a:lnTo>
                  <a:pt x="1797280" y="3594560"/>
                </a:lnTo>
                <a:cubicBezTo>
                  <a:pt x="804670" y="3594560"/>
                  <a:pt x="0" y="2789890"/>
                  <a:pt x="0" y="1797280"/>
                </a:cubicBezTo>
                <a:cubicBezTo>
                  <a:pt x="0" y="804670"/>
                  <a:pt x="804670" y="0"/>
                  <a:pt x="1797280" y="0"/>
                </a:cubicBezTo>
                <a:close/>
              </a:path>
            </a:pathLst>
          </a:custGeom>
          <a:solidFill>
            <a:schemeClr val="accent1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1A7FCFE-6E16-1C2D-D2CA-A0DD2C83CAB8}"/>
              </a:ext>
            </a:extLst>
          </p:cNvPr>
          <p:cNvSpPr/>
          <p:nvPr/>
        </p:nvSpPr>
        <p:spPr>
          <a:xfrm>
            <a:off x="10366671" y="307662"/>
            <a:ext cx="1928655" cy="3594560"/>
          </a:xfrm>
          <a:custGeom>
            <a:avLst/>
            <a:gdLst>
              <a:gd name="connsiteX0" fmla="*/ 1797280 w 1928655"/>
              <a:gd name="connsiteY0" fmla="*/ 0 h 3594560"/>
              <a:gd name="connsiteX1" fmla="*/ 1928655 w 1928655"/>
              <a:gd name="connsiteY1" fmla="*/ 6634 h 3594560"/>
              <a:gd name="connsiteX2" fmla="*/ 1928655 w 1928655"/>
              <a:gd name="connsiteY2" fmla="*/ 3587926 h 3594560"/>
              <a:gd name="connsiteX3" fmla="*/ 1797280 w 1928655"/>
              <a:gd name="connsiteY3" fmla="*/ 3594560 h 3594560"/>
              <a:gd name="connsiteX4" fmla="*/ 0 w 1928655"/>
              <a:gd name="connsiteY4" fmla="*/ 1797280 h 3594560"/>
              <a:gd name="connsiteX5" fmla="*/ 1797280 w 1928655"/>
              <a:gd name="connsiteY5" fmla="*/ 0 h 3594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28655" h="3594560">
                <a:moveTo>
                  <a:pt x="1797280" y="0"/>
                </a:moveTo>
                <a:lnTo>
                  <a:pt x="1928655" y="6634"/>
                </a:lnTo>
                <a:lnTo>
                  <a:pt x="1928655" y="3587926"/>
                </a:lnTo>
                <a:lnTo>
                  <a:pt x="1797280" y="3594560"/>
                </a:lnTo>
                <a:cubicBezTo>
                  <a:pt x="804670" y="3594560"/>
                  <a:pt x="0" y="2789890"/>
                  <a:pt x="0" y="1797280"/>
                </a:cubicBezTo>
                <a:cubicBezTo>
                  <a:pt x="0" y="804670"/>
                  <a:pt x="804670" y="0"/>
                  <a:pt x="1797280" y="0"/>
                </a:cubicBezTo>
                <a:close/>
              </a:path>
            </a:pathLst>
          </a:cu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221AEEC-FE51-113A-42A2-CFA0C77AC6EF}"/>
              </a:ext>
            </a:extLst>
          </p:cNvPr>
          <p:cNvGrpSpPr/>
          <p:nvPr/>
        </p:nvGrpSpPr>
        <p:grpSpPr>
          <a:xfrm>
            <a:off x="8876520" y="3790309"/>
            <a:ext cx="2626859" cy="2662693"/>
            <a:chOff x="9335008" y="164592"/>
            <a:chExt cx="6042545" cy="6124973"/>
          </a:xfrm>
        </p:grpSpPr>
        <p:sp>
          <p:nvSpPr>
            <p:cNvPr id="8" name="Shape">
              <a:extLst>
                <a:ext uri="{FF2B5EF4-FFF2-40B4-BE49-F238E27FC236}">
                  <a16:creationId xmlns:a16="http://schemas.microsoft.com/office/drawing/2014/main" id="{394E3C3F-1816-18C0-8AF1-8F606BFDE353}"/>
                </a:ext>
              </a:extLst>
            </p:cNvPr>
            <p:cNvSpPr/>
            <p:nvPr/>
          </p:nvSpPr>
          <p:spPr>
            <a:xfrm>
              <a:off x="9427861" y="339873"/>
              <a:ext cx="5949692" cy="5949692"/>
            </a:xfrm>
            <a:prstGeom prst="ellipse">
              <a:avLst/>
            </a:prstGeom>
            <a:solidFill>
              <a:schemeClr val="accent2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9" name="Shape">
              <a:extLst>
                <a:ext uri="{FF2B5EF4-FFF2-40B4-BE49-F238E27FC236}">
                  <a16:creationId xmlns:a16="http://schemas.microsoft.com/office/drawing/2014/main" id="{09A7CB0C-D02A-0482-2950-D29D23913B78}"/>
                </a:ext>
              </a:extLst>
            </p:cNvPr>
            <p:cNvSpPr/>
            <p:nvPr/>
          </p:nvSpPr>
          <p:spPr>
            <a:xfrm>
              <a:off x="9335008" y="164592"/>
              <a:ext cx="5949692" cy="5949692"/>
            </a:xfrm>
            <a:prstGeom prst="ellipse">
              <a:avLst/>
            </a:prstGeom>
            <a:solidFill>
              <a:schemeClr val="accent3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</p:grpSp>
      <p:sp>
        <p:nvSpPr>
          <p:cNvPr id="30" name="Date Placeholder 3">
            <a:extLst>
              <a:ext uri="{FF2B5EF4-FFF2-40B4-BE49-F238E27FC236}">
                <a16:creationId xmlns:a16="http://schemas.microsoft.com/office/drawing/2014/main" id="{775E6E67-B705-438A-3157-9FAFB486AB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1" name="Footer Placeholder 4">
            <a:extLst>
              <a:ext uri="{FF2B5EF4-FFF2-40B4-BE49-F238E27FC236}">
                <a16:creationId xmlns:a16="http://schemas.microsoft.com/office/drawing/2014/main" id="{BD0F76B1-559F-8954-20E8-36B7DDEC34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FD894493-8572-6DB5-5FEB-3D8705FE62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2647" y="2333860"/>
            <a:ext cx="8125692" cy="3689909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664108"/>
            <a:ext cx="8125692" cy="1554480"/>
          </a:xfrm>
        </p:spPr>
        <p:txBody>
          <a:bodyPr anchor="b">
            <a:normAutofit/>
          </a:bodyPr>
          <a:lstStyle>
            <a:lvl1pPr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00185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 1 (Max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Date Placeholder 3">
            <a:extLst>
              <a:ext uri="{FF2B5EF4-FFF2-40B4-BE49-F238E27FC236}">
                <a16:creationId xmlns:a16="http://schemas.microsoft.com/office/drawing/2014/main" id="{29ED1FCF-34AE-55B5-7EA2-DCC3B58B44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31" name="Footer Placeholder 4">
            <a:extLst>
              <a:ext uri="{FF2B5EF4-FFF2-40B4-BE49-F238E27FC236}">
                <a16:creationId xmlns:a16="http://schemas.microsoft.com/office/drawing/2014/main" id="{114D0EE2-5EA4-6FAC-3193-C269426CBC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FE12886A-E7A1-1207-B7DC-D3AC7E4192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" y="776036"/>
            <a:ext cx="11924209" cy="567696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" y="151598"/>
            <a:ext cx="11924209" cy="528186"/>
          </a:xfrm>
        </p:spPr>
        <p:txBody>
          <a:bodyPr anchor="ctr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358387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Only (Max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Date Placeholder 3">
            <a:extLst>
              <a:ext uri="{FF2B5EF4-FFF2-40B4-BE49-F238E27FC236}">
                <a16:creationId xmlns:a16="http://schemas.microsoft.com/office/drawing/2014/main" id="{7DDCF610-E7A8-B78E-E6A1-2F16A574A4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25" name="Footer Placeholder 4">
            <a:extLst>
              <a:ext uri="{FF2B5EF4-FFF2-40B4-BE49-F238E27FC236}">
                <a16:creationId xmlns:a16="http://schemas.microsoft.com/office/drawing/2014/main" id="{6D2CAE9F-804A-89E2-38FC-0C0A067446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26" name="Slide Number Placeholder 5">
            <a:extLst>
              <a:ext uri="{FF2B5EF4-FFF2-40B4-BE49-F238E27FC236}">
                <a16:creationId xmlns:a16="http://schemas.microsoft.com/office/drawing/2014/main" id="{B797BD51-163B-4405-6E5E-5631C02C11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" y="367091"/>
            <a:ext cx="11924209" cy="612381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-1325880"/>
            <a:ext cx="10515600" cy="1325880"/>
          </a:xfrm>
        </p:spPr>
        <p:txBody>
          <a:bodyPr anchor="ctr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561526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Date Placeholder 3">
            <a:extLst>
              <a:ext uri="{FF2B5EF4-FFF2-40B4-BE49-F238E27FC236}">
                <a16:creationId xmlns:a16="http://schemas.microsoft.com/office/drawing/2014/main" id="{73ACA242-A16B-6DFD-762A-068D96E183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32" name="Footer Placeholder 4">
            <a:extLst>
              <a:ext uri="{FF2B5EF4-FFF2-40B4-BE49-F238E27FC236}">
                <a16:creationId xmlns:a16="http://schemas.microsoft.com/office/drawing/2014/main" id="{35E03151-BE16-A5AE-E74B-E71D2EEA3D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33" name="Slide Number Placeholder 5">
            <a:extLst>
              <a:ext uri="{FF2B5EF4-FFF2-40B4-BE49-F238E27FC236}">
                <a16:creationId xmlns:a16="http://schemas.microsoft.com/office/drawing/2014/main" id="{3096065C-6125-F83A-9705-9A6ABBF1F4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7" y="2249714"/>
            <a:ext cx="10966706" cy="40596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877456"/>
            <a:ext cx="10966705" cy="113225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718631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2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7744A8A6-B09A-3C25-2DA9-92129860EDBD}"/>
              </a:ext>
            </a:extLst>
          </p:cNvPr>
          <p:cNvGrpSpPr/>
          <p:nvPr/>
        </p:nvGrpSpPr>
        <p:grpSpPr>
          <a:xfrm>
            <a:off x="858371" y="1538141"/>
            <a:ext cx="5594950" cy="3781718"/>
            <a:chOff x="521208" y="647905"/>
            <a:chExt cx="11365969" cy="5565740"/>
          </a:xfrm>
        </p:grpSpPr>
        <p:sp>
          <p:nvSpPr>
            <p:cNvPr id="36" name="Shape">
              <a:extLst>
                <a:ext uri="{FF2B5EF4-FFF2-40B4-BE49-F238E27FC236}">
                  <a16:creationId xmlns:a16="http://schemas.microsoft.com/office/drawing/2014/main" id="{18600D5A-4CF6-D9F9-1A3A-5136CC2CE45D}"/>
                </a:ext>
              </a:extLst>
            </p:cNvPr>
            <p:cNvSpPr/>
            <p:nvPr/>
          </p:nvSpPr>
          <p:spPr>
            <a:xfrm>
              <a:off x="725402" y="1009217"/>
              <a:ext cx="11161775" cy="5204428"/>
            </a:xfrm>
            <a:prstGeom prst="rect">
              <a:avLst/>
            </a:prstGeom>
            <a:solidFill>
              <a:schemeClr val="accent4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37" name="Shape">
              <a:extLst>
                <a:ext uri="{FF2B5EF4-FFF2-40B4-BE49-F238E27FC236}">
                  <a16:creationId xmlns:a16="http://schemas.microsoft.com/office/drawing/2014/main" id="{69249D5A-EA70-0210-8234-7481C00A91D0}"/>
                </a:ext>
              </a:extLst>
            </p:cNvPr>
            <p:cNvSpPr/>
            <p:nvPr/>
          </p:nvSpPr>
          <p:spPr>
            <a:xfrm>
              <a:off x="521208" y="647905"/>
              <a:ext cx="11047664" cy="5370983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</p:grpSp>
      <p:sp>
        <p:nvSpPr>
          <p:cNvPr id="44" name="Date Placeholder 3">
            <a:extLst>
              <a:ext uri="{FF2B5EF4-FFF2-40B4-BE49-F238E27FC236}">
                <a16:creationId xmlns:a16="http://schemas.microsoft.com/office/drawing/2014/main" id="{80049690-5071-BD55-097B-94E1C622C6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45" name="Footer Placeholder 4">
            <a:extLst>
              <a:ext uri="{FF2B5EF4-FFF2-40B4-BE49-F238E27FC236}">
                <a16:creationId xmlns:a16="http://schemas.microsoft.com/office/drawing/2014/main" id="{BD4CD991-3BD0-96BF-8EFE-2704DC4AF5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46" name="Slide Number Placeholder 5">
            <a:extLst>
              <a:ext uri="{FF2B5EF4-FFF2-40B4-BE49-F238E27FC236}">
                <a16:creationId xmlns:a16="http://schemas.microsoft.com/office/drawing/2014/main" id="{2D7AB2FB-45CB-9650-D69B-C25425E33E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D633F00-464B-3088-812A-40496FD1021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028878" y="2129872"/>
            <a:ext cx="4304752" cy="2454797"/>
          </a:xfrm>
        </p:spPr>
        <p:txBody>
          <a:bodyPr anchor="ctr"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9675" y="2129873"/>
            <a:ext cx="4325112" cy="2454796"/>
          </a:xfrm>
        </p:spPr>
        <p:txBody>
          <a:bodyPr anchor="ctr">
            <a:normAutofit/>
          </a:bodyPr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58626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C88823FA-BCE8-BE0F-3474-1FFC8DE4AC59}"/>
              </a:ext>
            </a:extLst>
          </p:cNvPr>
          <p:cNvGrpSpPr/>
          <p:nvPr/>
        </p:nvGrpSpPr>
        <p:grpSpPr>
          <a:xfrm>
            <a:off x="858371" y="971570"/>
            <a:ext cx="4956175" cy="4914861"/>
            <a:chOff x="521208" y="647905"/>
            <a:chExt cx="11365969" cy="5565740"/>
          </a:xfrm>
        </p:grpSpPr>
        <p:sp>
          <p:nvSpPr>
            <p:cNvPr id="28" name="Shape">
              <a:extLst>
                <a:ext uri="{FF2B5EF4-FFF2-40B4-BE49-F238E27FC236}">
                  <a16:creationId xmlns:a16="http://schemas.microsoft.com/office/drawing/2014/main" id="{8755C3D9-8DB9-D618-748B-B6E2A1EF8E9F}"/>
                </a:ext>
              </a:extLst>
            </p:cNvPr>
            <p:cNvSpPr/>
            <p:nvPr/>
          </p:nvSpPr>
          <p:spPr>
            <a:xfrm>
              <a:off x="725402" y="1009217"/>
              <a:ext cx="11161775" cy="5204428"/>
            </a:xfrm>
            <a:prstGeom prst="rect">
              <a:avLst/>
            </a:prstGeom>
            <a:solidFill>
              <a:schemeClr val="accent3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29" name="Shape">
              <a:extLst>
                <a:ext uri="{FF2B5EF4-FFF2-40B4-BE49-F238E27FC236}">
                  <a16:creationId xmlns:a16="http://schemas.microsoft.com/office/drawing/2014/main" id="{23865804-C82C-A447-A04C-ABF4010702B9}"/>
                </a:ext>
              </a:extLst>
            </p:cNvPr>
            <p:cNvSpPr/>
            <p:nvPr/>
          </p:nvSpPr>
          <p:spPr>
            <a:xfrm>
              <a:off x="521208" y="647905"/>
              <a:ext cx="11047664" cy="5370983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</p:grpSp>
      <p:sp>
        <p:nvSpPr>
          <p:cNvPr id="33" name="Date Placeholder 3">
            <a:extLst>
              <a:ext uri="{FF2B5EF4-FFF2-40B4-BE49-F238E27FC236}">
                <a16:creationId xmlns:a16="http://schemas.microsoft.com/office/drawing/2014/main" id="{E2295D06-A657-EBA5-DDDB-4E4E49D2E2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4" name="Footer Placeholder 4">
            <a:extLst>
              <a:ext uri="{FF2B5EF4-FFF2-40B4-BE49-F238E27FC236}">
                <a16:creationId xmlns:a16="http://schemas.microsoft.com/office/drawing/2014/main" id="{1CF9B0FB-ACF7-6D9F-99BE-4DD7473448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5" name="Slide Number Placeholder 5">
            <a:extLst>
              <a:ext uri="{FF2B5EF4-FFF2-40B4-BE49-F238E27FC236}">
                <a16:creationId xmlns:a16="http://schemas.microsoft.com/office/drawing/2014/main" id="{22A91196-EB20-2426-81AB-1BD198D41E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42D62A0-8127-CE86-0633-0D65E1E136F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77454" y="1651000"/>
            <a:ext cx="4956175" cy="3556000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228600" indent="0">
              <a:buNone/>
              <a:defRPr>
                <a:solidFill>
                  <a:schemeClr val="bg1"/>
                </a:solidFill>
              </a:defRPr>
            </a:lvl2pPr>
            <a:lvl3pPr marL="457200" indent="0">
              <a:buNone/>
              <a:defRPr>
                <a:solidFill>
                  <a:schemeClr val="bg1"/>
                </a:solidFill>
              </a:defRPr>
            </a:lvl3pPr>
            <a:lvl4pPr marL="685800" indent="0">
              <a:buNone/>
              <a:defRPr>
                <a:solidFill>
                  <a:schemeClr val="bg1"/>
                </a:solidFill>
              </a:defRPr>
            </a:lvl4pPr>
            <a:lvl5pPr marL="9144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0535" y="1564502"/>
            <a:ext cx="3813048" cy="3557016"/>
          </a:xfrm>
        </p:spPr>
        <p:txBody>
          <a:bodyPr anchor="ctr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31412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4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Date Placeholder 3">
            <a:extLst>
              <a:ext uri="{FF2B5EF4-FFF2-40B4-BE49-F238E27FC236}">
                <a16:creationId xmlns:a16="http://schemas.microsoft.com/office/drawing/2014/main" id="{420A3F8D-B31C-9E60-ECAD-B5124B5451C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28" name="Footer Placeholder 4">
            <a:extLst>
              <a:ext uri="{FF2B5EF4-FFF2-40B4-BE49-F238E27FC236}">
                <a16:creationId xmlns:a16="http://schemas.microsoft.com/office/drawing/2014/main" id="{ED6AD99E-E3FA-BDB8-D0C0-F2BFE19322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29" name="Slide Number Placeholder 5">
            <a:extLst>
              <a:ext uri="{FF2B5EF4-FFF2-40B4-BE49-F238E27FC236}">
                <a16:creationId xmlns:a16="http://schemas.microsoft.com/office/drawing/2014/main" id="{3FEE1A64-18F2-09A0-D35E-BEED4693B1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FB4667A-FE47-8556-FD3A-55FDBA801D7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19738" y="1538288"/>
            <a:ext cx="5681662" cy="4818062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8" y="1537853"/>
            <a:ext cx="4145582" cy="46388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760124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5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Date Placeholder 3">
            <a:extLst>
              <a:ext uri="{FF2B5EF4-FFF2-40B4-BE49-F238E27FC236}">
                <a16:creationId xmlns:a16="http://schemas.microsoft.com/office/drawing/2014/main" id="{9075E5A6-721F-FD47-6D1D-0064785551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31" name="Footer Placeholder 4">
            <a:extLst>
              <a:ext uri="{FF2B5EF4-FFF2-40B4-BE49-F238E27FC236}">
                <a16:creationId xmlns:a16="http://schemas.microsoft.com/office/drawing/2014/main" id="{B29386A1-724D-C280-A56A-85256C692B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C19B6AFA-2BE0-E78C-3044-99587D4FC3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6F072A2-EBC7-B7EA-DA98-BAC0AA46E7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22913" y="877456"/>
            <a:ext cx="6159500" cy="5390822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7" y="877456"/>
            <a:ext cx="4142232" cy="4940661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8436951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6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Date Placeholder 3">
            <a:extLst>
              <a:ext uri="{FF2B5EF4-FFF2-40B4-BE49-F238E27FC236}">
                <a16:creationId xmlns:a16="http://schemas.microsoft.com/office/drawing/2014/main" id="{B06A14E2-F768-B607-037E-E827C5D718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37" name="Footer Placeholder 4">
            <a:extLst>
              <a:ext uri="{FF2B5EF4-FFF2-40B4-BE49-F238E27FC236}">
                <a16:creationId xmlns:a16="http://schemas.microsoft.com/office/drawing/2014/main" id="{2C37B129-3F72-077A-A756-6F81FA3784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38" name="Slide Number Placeholder 5">
            <a:extLst>
              <a:ext uri="{FF2B5EF4-FFF2-40B4-BE49-F238E27FC236}">
                <a16:creationId xmlns:a16="http://schemas.microsoft.com/office/drawing/2014/main" id="{99D6C3D4-899F-09EA-43F7-C860867F9D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C71126E-AEFA-B45A-CD39-AC1315E0333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04268" y="549274"/>
            <a:ext cx="7315200" cy="5806440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533" y="548639"/>
            <a:ext cx="3494314" cy="5719639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9266598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4793885" cy="6858000"/>
          </a:xfrm>
          <a:blipFill dpi="0" rotWithShape="1"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F58560E1-761E-32CC-83B8-F2F5E36FF2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E265D5C8-D1EB-E87C-B8D8-D7D29131F3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96197" y="1828800"/>
            <a:ext cx="6214356" cy="4489704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689" y="548640"/>
            <a:ext cx="6236473" cy="1143000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05368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DB159500-64D3-D4CC-E529-A36DA1BB79E5}"/>
              </a:ext>
            </a:extLst>
          </p:cNvPr>
          <p:cNvGrpSpPr/>
          <p:nvPr/>
        </p:nvGrpSpPr>
        <p:grpSpPr>
          <a:xfrm>
            <a:off x="452064" y="492893"/>
            <a:ext cx="11287872" cy="5876422"/>
            <a:chOff x="521208" y="647905"/>
            <a:chExt cx="11365969" cy="5565740"/>
          </a:xfrm>
        </p:grpSpPr>
        <p:sp>
          <p:nvSpPr>
            <p:cNvPr id="10" name="Shape 4">
              <a:extLst>
                <a:ext uri="{FF2B5EF4-FFF2-40B4-BE49-F238E27FC236}">
                  <a16:creationId xmlns:a16="http://schemas.microsoft.com/office/drawing/2014/main" id="{C2CA3EF3-2209-F3CC-8F83-61B1213C4635}"/>
                </a:ext>
              </a:extLst>
            </p:cNvPr>
            <p:cNvSpPr/>
            <p:nvPr/>
          </p:nvSpPr>
          <p:spPr>
            <a:xfrm>
              <a:off x="725402" y="1009217"/>
              <a:ext cx="11161775" cy="5204428"/>
            </a:xfrm>
            <a:prstGeom prst="rect">
              <a:avLst/>
            </a:prstGeom>
            <a:solidFill>
              <a:schemeClr val="accent2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11" name="Shape 3">
              <a:extLst>
                <a:ext uri="{FF2B5EF4-FFF2-40B4-BE49-F238E27FC236}">
                  <a16:creationId xmlns:a16="http://schemas.microsoft.com/office/drawing/2014/main" id="{6CD38B97-8259-F349-B21C-25D0B8AF8A11}"/>
                </a:ext>
              </a:extLst>
            </p:cNvPr>
            <p:cNvSpPr/>
            <p:nvPr/>
          </p:nvSpPr>
          <p:spPr>
            <a:xfrm>
              <a:off x="521208" y="647905"/>
              <a:ext cx="11158238" cy="5370984"/>
            </a:xfrm>
            <a:prstGeom prst="rect">
              <a:avLst/>
            </a:prstGeom>
            <a:solidFill>
              <a:schemeClr val="accent4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5E55F6A4-0EE0-72F7-43D5-EB21317D9598}"/>
              </a:ext>
            </a:extLst>
          </p:cNvPr>
          <p:cNvGrpSpPr/>
          <p:nvPr userDrawn="1"/>
        </p:nvGrpSpPr>
        <p:grpSpPr>
          <a:xfrm>
            <a:off x="452064" y="492893"/>
            <a:ext cx="11287872" cy="5876422"/>
            <a:chOff x="521208" y="647905"/>
            <a:chExt cx="11365969" cy="5565740"/>
          </a:xfrm>
        </p:grpSpPr>
        <p:sp>
          <p:nvSpPr>
            <p:cNvPr id="5" name="Shape 2">
              <a:extLst>
                <a:ext uri="{FF2B5EF4-FFF2-40B4-BE49-F238E27FC236}">
                  <a16:creationId xmlns:a16="http://schemas.microsoft.com/office/drawing/2014/main" id="{C4D77848-8CF0-5322-623B-CDF1FE03362C}"/>
                </a:ext>
              </a:extLst>
            </p:cNvPr>
            <p:cNvSpPr/>
            <p:nvPr userDrawn="1"/>
          </p:nvSpPr>
          <p:spPr>
            <a:xfrm>
              <a:off x="725402" y="1009217"/>
              <a:ext cx="11161775" cy="5204428"/>
            </a:xfrm>
            <a:prstGeom prst="rect">
              <a:avLst/>
            </a:prstGeom>
            <a:solidFill>
              <a:schemeClr val="accent2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6" name="Shape1">
              <a:extLst>
                <a:ext uri="{FF2B5EF4-FFF2-40B4-BE49-F238E27FC236}">
                  <a16:creationId xmlns:a16="http://schemas.microsoft.com/office/drawing/2014/main" id="{677E7171-85EC-575A-EE36-F9950B227D94}"/>
                </a:ext>
              </a:extLst>
            </p:cNvPr>
            <p:cNvSpPr/>
            <p:nvPr userDrawn="1"/>
          </p:nvSpPr>
          <p:spPr>
            <a:xfrm>
              <a:off x="521208" y="647905"/>
              <a:ext cx="11158238" cy="5370984"/>
            </a:xfrm>
            <a:prstGeom prst="rect">
              <a:avLst/>
            </a:prstGeom>
            <a:solidFill>
              <a:schemeClr val="accent4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03357" y="4698102"/>
            <a:ext cx="7378979" cy="1014984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74845" y="935203"/>
            <a:ext cx="10036005" cy="3592629"/>
          </a:xfrm>
        </p:spPr>
        <p:txBody>
          <a:bodyPr anchor="b">
            <a:normAutofit/>
          </a:bodyPr>
          <a:lstStyle>
            <a:lvl1pPr algn="ctr"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19009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00544" y="0"/>
            <a:ext cx="4791456" cy="6858000"/>
          </a:xfrm>
          <a:blipFill dpi="0" rotWithShape="1">
            <a:blip r:embed="rId2">
              <a:alphaModFix amt="70000"/>
            </a:blip>
            <a:srcRect/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BC1263D1-A154-80CD-A655-69724CBC3C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4" y="1828800"/>
            <a:ext cx="6135624" cy="4489704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6135624" cy="1143000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3717567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4023360" cy="6858000"/>
          </a:xfrm>
          <a:blipFill dpi="0" rotWithShape="1">
            <a:blip r:embed="rId2">
              <a:alphaModFix amt="70000"/>
            </a:blip>
            <a:srcRect/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A6EAE270-E34C-74DC-314D-266D5D7C63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327E827E-3B52-0E33-BF57-070DAB2F5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625672" y="1380744"/>
            <a:ext cx="6978064" cy="4983480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5672" y="320040"/>
            <a:ext cx="6978064" cy="932688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739755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4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091732" y="0"/>
            <a:ext cx="4100267" cy="6858000"/>
          </a:xfrm>
          <a:blipFill dpi="0" rotWithShape="1">
            <a:blip r:embed="rId2">
              <a:alphaModFix amt="70000"/>
            </a:blip>
            <a:srcRect/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F74E7AD2-F618-F89F-2C40-2B1095ECD6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647" y="1380744"/>
            <a:ext cx="6858000" cy="4983480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320040"/>
            <a:ext cx="6858000" cy="93268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2434351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5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611509" cy="6858000"/>
          </a:xfrm>
          <a:blipFill dpi="0" rotWithShape="1"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FA246DD3-9410-01BB-0EDF-1915600A71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78EAF76A-C7D0-184E-B4CF-DD2577EB68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253745" y="2212975"/>
            <a:ext cx="4362450" cy="4095750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3808" y="584339"/>
            <a:ext cx="4361688" cy="152704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6187941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6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45480" y="0"/>
            <a:ext cx="6446520" cy="6858000"/>
          </a:xfrm>
          <a:blipFill dpi="0" rotWithShape="1"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19A63417-03B1-BF18-1CDD-DCAC77DF2E9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5" y="2212975"/>
            <a:ext cx="4360863" cy="4095750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83413"/>
            <a:ext cx="4361688" cy="152704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1766792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7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6492240" cy="6858000"/>
          </a:xfrm>
          <a:blipFill dpi="0" rotWithShape="1"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FD46BFA2-B61E-EDB1-C72F-8C8198CFBB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FA009734-4823-C1DA-7060-668F8E40E4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104888" y="1380744"/>
            <a:ext cx="4512601" cy="4983480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4553" y="320040"/>
            <a:ext cx="4522936" cy="9326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340909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8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917720" y="0"/>
            <a:ext cx="6274279" cy="6858000"/>
          </a:xfrm>
          <a:blipFill dpi="0" rotWithShape="1"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9008EF7F-8BCA-052E-D2CB-106FA1EA3C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4" y="1380744"/>
            <a:ext cx="4572000" cy="4983480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228600" indent="0">
              <a:buNone/>
              <a:defRPr>
                <a:solidFill>
                  <a:schemeClr val="tx1"/>
                </a:solidFill>
              </a:defRPr>
            </a:lvl2pPr>
            <a:lvl3pPr marL="457200" indent="0">
              <a:buNone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>
                <a:solidFill>
                  <a:schemeClr val="tx1"/>
                </a:solidFill>
              </a:defRPr>
            </a:lvl4pPr>
            <a:lvl5pPr marL="914400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320040"/>
            <a:ext cx="4572000" cy="932688"/>
          </a:xfrm>
        </p:spPr>
        <p:txBody>
          <a:bodyPr anchor="b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770572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9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584144" cy="6858000"/>
          </a:xfrm>
          <a:blipFill dpi="0" rotWithShape="1"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CEF10E61-E592-2CB4-1F82-F4BAEA3676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8A095BDB-AE5C-E003-A7CD-BA7443F6DF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212790" y="2212975"/>
            <a:ext cx="3401568" cy="4095750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2663" y="583413"/>
            <a:ext cx="3401568" cy="152704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3003345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ntent Photo 10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61780" y="0"/>
            <a:ext cx="7430219" cy="6858000"/>
          </a:xfrm>
          <a:blipFill dpi="0" rotWithShape="1"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8910CE7B-5960-7013-636D-49FD41B6BC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5" y="2212975"/>
            <a:ext cx="3401568" cy="4095750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83413"/>
            <a:ext cx="3401568" cy="152704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184574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781365" cy="6858000"/>
          </a:xfrm>
          <a:blipFill dpi="0" rotWithShape="1"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6D3F58D5-5D81-8C1B-BE88-B4F861BB45C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F270A83D-C14F-A6B8-ABDC-290FF31063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C1085BD5-4C00-5A81-A60D-479D242935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44096" y="3099816"/>
            <a:ext cx="3273552" cy="295351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228600" indent="0">
              <a:buNone/>
              <a:defRPr sz="1400"/>
            </a:lvl2pPr>
            <a:lvl3pPr marL="457200" indent="0">
              <a:buNone/>
              <a:defRPr sz="1200"/>
            </a:lvl3pPr>
            <a:lvl4pPr marL="685800" indent="0">
              <a:buNone/>
              <a:defRPr sz="1100"/>
            </a:lvl4pPr>
            <a:lvl5pPr marL="9144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3102" y="1078992"/>
            <a:ext cx="3273552" cy="1942773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457743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4">
            <a:extLst>
              <a:ext uri="{FF2B5EF4-FFF2-40B4-BE49-F238E27FC236}">
                <a16:creationId xmlns:a16="http://schemas.microsoft.com/office/drawing/2014/main" id="{EAD17310-8B8C-D5F3-F190-D1707611D849}"/>
              </a:ext>
            </a:extLst>
          </p:cNvPr>
          <p:cNvSpPr/>
          <p:nvPr/>
        </p:nvSpPr>
        <p:spPr>
          <a:xfrm>
            <a:off x="1062566" y="1161412"/>
            <a:ext cx="10221119" cy="4831742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Shape 3">
            <a:extLst>
              <a:ext uri="{FF2B5EF4-FFF2-40B4-BE49-F238E27FC236}">
                <a16:creationId xmlns:a16="http://schemas.microsoft.com/office/drawing/2014/main" id="{E703B3D9-10A2-C901-A0D9-C2905B094578}"/>
              </a:ext>
            </a:extLst>
          </p:cNvPr>
          <p:cNvSpPr/>
          <p:nvPr/>
        </p:nvSpPr>
        <p:spPr>
          <a:xfrm>
            <a:off x="858371" y="800100"/>
            <a:ext cx="10221119" cy="4953001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" name="Shape 2">
            <a:extLst>
              <a:ext uri="{FF2B5EF4-FFF2-40B4-BE49-F238E27FC236}">
                <a16:creationId xmlns:a16="http://schemas.microsoft.com/office/drawing/2014/main" id="{965F8DDB-78C2-9A91-D69C-2BE7D0DC5F3C}"/>
              </a:ext>
            </a:extLst>
          </p:cNvPr>
          <p:cNvSpPr/>
          <p:nvPr userDrawn="1"/>
        </p:nvSpPr>
        <p:spPr>
          <a:xfrm>
            <a:off x="1062566" y="1161412"/>
            <a:ext cx="10221119" cy="4831742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5" name="Shape 1">
            <a:extLst>
              <a:ext uri="{FF2B5EF4-FFF2-40B4-BE49-F238E27FC236}">
                <a16:creationId xmlns:a16="http://schemas.microsoft.com/office/drawing/2014/main" id="{F2CE1086-051B-D73D-67CF-8E86D2965B5E}"/>
              </a:ext>
            </a:extLst>
          </p:cNvPr>
          <p:cNvSpPr/>
          <p:nvPr userDrawn="1"/>
        </p:nvSpPr>
        <p:spPr>
          <a:xfrm>
            <a:off x="858371" y="800100"/>
            <a:ext cx="10221119" cy="4953001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87623" y="3929930"/>
            <a:ext cx="7588155" cy="1414091"/>
          </a:xfrm>
        </p:spPr>
        <p:txBody>
          <a:bodyPr>
            <a:normAutofit/>
          </a:bodyPr>
          <a:lstStyle>
            <a:lvl1pPr marL="0" indent="0" algn="ctr"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66900" y="1208585"/>
            <a:ext cx="8229600" cy="2621154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33442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2192000" cy="4635132"/>
          </a:xfrm>
          <a:blipFill dpi="0" rotWithShape="1">
            <a:blip r:embed="rId2">
              <a:alphaModFix amt="70000"/>
            </a:blip>
            <a:srcRect/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37255060-3706-ED3E-72EE-B06981BCE05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67916FD5-B769-56C8-85F9-70492D991E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ABC4D466-0BDE-5029-DAAE-AAE34A6080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49240" y="5012267"/>
            <a:ext cx="6400800" cy="139033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600"/>
            </a:lvl1pPr>
            <a:lvl2pPr>
              <a:defRPr lang="en-US" sz="1400"/>
            </a:lvl2pPr>
            <a:lvl3pPr>
              <a:defRPr lang="en-US" sz="1200"/>
            </a:lvl3pPr>
            <a:lvl4pPr>
              <a:defRPr lang="en-US" sz="1100"/>
            </a:lvl4pPr>
            <a:lvl5pPr>
              <a:defRPr lang="en-US" sz="1050"/>
            </a:lvl5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  <a:p>
            <a:pPr marL="0" lvl="1" indent="0">
              <a:buNone/>
            </a:pPr>
            <a:r>
              <a:rPr lang="en-US"/>
              <a:t>Second level</a:t>
            </a:r>
          </a:p>
          <a:p>
            <a:pPr marL="0" lvl="2" indent="0">
              <a:buNone/>
            </a:pPr>
            <a:r>
              <a:rPr lang="en-US"/>
              <a:t>Third level</a:t>
            </a:r>
          </a:p>
          <a:p>
            <a:pPr marL="0" lvl="3" indent="0">
              <a:buNone/>
            </a:pPr>
            <a:r>
              <a:rPr lang="en-US"/>
              <a:t>Fourth level</a:t>
            </a:r>
          </a:p>
          <a:p>
            <a:pPr marL="0" lvl="4" indent="0">
              <a:buNone/>
            </a:pPr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5012268"/>
            <a:ext cx="3739896" cy="139033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8246558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2192000" cy="3778270"/>
          </a:xfrm>
          <a:blipFill dpi="0" rotWithShape="1">
            <a:blip r:embed="rId2">
              <a:alphaModFix amt="70000"/>
            </a:blip>
            <a:srcRect/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55D98176-F4DE-C922-8F4C-3023B1F424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82ABBC49-F3BA-C751-16CD-1C457A98CF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DFB1C52A-EABA-4BA6-CA0C-982E23D088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55868" y="4162318"/>
            <a:ext cx="7772400" cy="2240280"/>
          </a:xfrm>
        </p:spPr>
        <p:txBody>
          <a:bodyPr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514350" indent="-285750">
              <a:buFont typeface="Arial" panose="020B0604020202020204" pitchFamily="34" charset="0"/>
              <a:buChar char="•"/>
              <a:defRPr sz="1600"/>
            </a:lvl2pPr>
            <a:lvl3pPr marL="742950" indent="-285750">
              <a:buFont typeface="Arial" panose="020B0604020202020204" pitchFamily="34" charset="0"/>
              <a:buChar char="•"/>
              <a:defRPr sz="1400"/>
            </a:lvl3pPr>
            <a:lvl4pPr marL="857250" indent="-171450">
              <a:buFont typeface="Arial" panose="020B0604020202020204" pitchFamily="34" charset="0"/>
              <a:buChar char="•"/>
              <a:defRPr sz="1200"/>
            </a:lvl4pPr>
            <a:lvl5pPr marL="1085850" indent="-171450"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4162318"/>
            <a:ext cx="2953618" cy="189280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819079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4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3079730"/>
            <a:ext cx="12192000" cy="3778270"/>
          </a:xfrm>
          <a:blipFill dpi="0" rotWithShape="1">
            <a:blip r:embed="rId2">
              <a:alphaModFix amt="70000"/>
            </a:blip>
            <a:srcRect/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59778"/>
            <a:ext cx="3494314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76521" y="59778"/>
            <a:ext cx="2805405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2162" y="59778"/>
            <a:ext cx="429207" cy="365125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77640" y="561425"/>
            <a:ext cx="7772400" cy="2240280"/>
          </a:xfrm>
        </p:spPr>
        <p:txBody>
          <a:bodyPr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514350" indent="-285750">
              <a:buFont typeface="Arial" panose="020B0604020202020204" pitchFamily="34" charset="0"/>
              <a:buChar char="•"/>
              <a:defRPr sz="1600"/>
            </a:lvl2pPr>
            <a:lvl3pPr marL="742950" indent="-285750">
              <a:buFont typeface="Arial" panose="020B0604020202020204" pitchFamily="34" charset="0"/>
              <a:buChar char="•"/>
              <a:defRPr sz="1400"/>
            </a:lvl3pPr>
            <a:lvl4pPr marL="857250" indent="-171450">
              <a:buFont typeface="Arial" panose="020B0604020202020204" pitchFamily="34" charset="0"/>
              <a:buChar char="•"/>
              <a:defRPr sz="1200"/>
            </a:lvl4pPr>
            <a:lvl5pPr marL="1085850" indent="-171450"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561425"/>
            <a:ext cx="2953618" cy="189280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3719110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5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2645" y="1828800"/>
            <a:ext cx="6446520" cy="4425696"/>
          </a:xfrm>
          <a:blipFill dpi="0" rotWithShape="1">
            <a:blip r:embed="rId2">
              <a:alphaModFix amt="70000"/>
            </a:blip>
            <a:srcRect/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7EEB96C8-7F03-38E4-4664-59F2DA5727C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6707565B-859D-D15D-1AC5-0AF3413AA0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FC4BB45A-89E4-90E3-D23C-CA862A158D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1897688-419F-6EB2-5CC1-DC14924E5FC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562088" y="1828800"/>
            <a:ext cx="4023360" cy="44288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6" y="603504"/>
            <a:ext cx="10972802" cy="970463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9918415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6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">
            <a:extLst>
              <a:ext uri="{FF2B5EF4-FFF2-40B4-BE49-F238E27FC236}">
                <a16:creationId xmlns:a16="http://schemas.microsoft.com/office/drawing/2014/main" id="{44E393A7-A86F-93C8-1753-D8EF833DE353}"/>
              </a:ext>
            </a:extLst>
          </p:cNvPr>
          <p:cNvSpPr/>
          <p:nvPr userDrawn="1"/>
        </p:nvSpPr>
        <p:spPr>
          <a:xfrm>
            <a:off x="719253" y="2479468"/>
            <a:ext cx="3851157" cy="3851157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3" name="Shape">
            <a:extLst>
              <a:ext uri="{FF2B5EF4-FFF2-40B4-BE49-F238E27FC236}">
                <a16:creationId xmlns:a16="http://schemas.microsoft.com/office/drawing/2014/main" id="{349C3C48-AC20-0078-E373-5290E9C2AC4F}"/>
              </a:ext>
            </a:extLst>
          </p:cNvPr>
          <p:cNvSpPr/>
          <p:nvPr/>
        </p:nvSpPr>
        <p:spPr>
          <a:xfrm>
            <a:off x="719253" y="2479468"/>
            <a:ext cx="3851157" cy="3851157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" name="Picture Placeholder 9">
            <a:extLst>
              <a:ext uri="{FF2B5EF4-FFF2-40B4-BE49-F238E27FC236}">
                <a16:creationId xmlns:a16="http://schemas.microsoft.com/office/drawing/2014/main" id="{94132971-65DC-DC47-89E3-296CBBAADCAD}"/>
              </a:ext>
            </a:extLst>
          </p:cNvPr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612648" y="2290890"/>
            <a:ext cx="3817620" cy="3817620"/>
          </a:xfrm>
          <a:prstGeom prst="ellipse">
            <a:avLst/>
          </a:prstGeom>
          <a:blipFill dpi="0" rotWithShape="1">
            <a:blip r:embed="rId2">
              <a:alphaModFix amt="75000"/>
            </a:blip>
            <a:srcRect/>
            <a:stretch>
              <a:fillRect/>
            </a:stretch>
          </a:blipFill>
          <a:ln w="25400">
            <a:solidFill>
              <a:schemeClr val="tx1"/>
            </a:solidFill>
          </a:ln>
        </p:spPr>
        <p:txBody>
          <a:bodyPr vert="horz" lIns="91440" tIns="0" rIns="0" bIns="0" rtlCol="0">
            <a:noAutofit/>
          </a:bodyPr>
          <a:lstStyle>
            <a:lvl1pPr>
              <a:defRPr lang="en-US" sz="2400" b="0" i="0" noProof="0" dirty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noProof="0" dirty="0"/>
              <a:t>Click icon to add picture                                    </a:t>
            </a:r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0B3F21E5-2FDA-9D04-BD45-AC60954C2BF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0B7BB866-907F-2B60-D51F-29FF9AAAFE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CE56813F-8698-E2D7-C5A8-92BFA16637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BAC3300-BF12-B200-9F06-8D5AC45CB7E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96000" y="549275"/>
            <a:ext cx="5585925" cy="57832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39"/>
            <a:ext cx="4672584" cy="1453896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8497476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7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">
            <a:extLst>
              <a:ext uri="{FF2B5EF4-FFF2-40B4-BE49-F238E27FC236}">
                <a16:creationId xmlns:a16="http://schemas.microsoft.com/office/drawing/2014/main" id="{54A554AB-0E36-E9A9-8863-3E43418AB077}"/>
              </a:ext>
            </a:extLst>
          </p:cNvPr>
          <p:cNvSpPr/>
          <p:nvPr userDrawn="1"/>
        </p:nvSpPr>
        <p:spPr>
          <a:xfrm>
            <a:off x="831994" y="2708045"/>
            <a:ext cx="3371528" cy="3371528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3" name="Shape">
            <a:extLst>
              <a:ext uri="{FF2B5EF4-FFF2-40B4-BE49-F238E27FC236}">
                <a16:creationId xmlns:a16="http://schemas.microsoft.com/office/drawing/2014/main" id="{9E4EAC90-E4E5-04A2-1118-EC2FBEB9EA9C}"/>
              </a:ext>
            </a:extLst>
          </p:cNvPr>
          <p:cNvSpPr/>
          <p:nvPr/>
        </p:nvSpPr>
        <p:spPr>
          <a:xfrm>
            <a:off x="831994" y="2708045"/>
            <a:ext cx="3371528" cy="3371528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" name="Picture Placeholder 9">
            <a:extLst>
              <a:ext uri="{FF2B5EF4-FFF2-40B4-BE49-F238E27FC236}">
                <a16:creationId xmlns:a16="http://schemas.microsoft.com/office/drawing/2014/main" id="{45302256-50E1-63D4-DF8F-E894A8CF602C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>
          <a:xfrm>
            <a:off x="731521" y="2509157"/>
            <a:ext cx="3342168" cy="3342168"/>
          </a:xfrm>
          <a:prstGeom prst="ellipse">
            <a:avLst/>
          </a:prstGeom>
          <a:blipFill dpi="0" rotWithShape="1">
            <a:blip r:embed="rId2">
              <a:alphaModFix amt="75000"/>
            </a:blip>
            <a:srcRect/>
            <a:stretch>
              <a:fillRect/>
            </a:stretch>
          </a:blipFill>
          <a:ln w="25400">
            <a:solidFill>
              <a:schemeClr val="tx1"/>
            </a:solidFill>
          </a:ln>
        </p:spPr>
        <p:txBody>
          <a:bodyPr vert="horz" lIns="91440" tIns="0" rIns="0" bIns="0" rtlCol="0">
            <a:noAutofit/>
          </a:bodyPr>
          <a:lstStyle>
            <a:lvl1pPr>
              <a:defRPr lang="en-US" sz="2400" b="0" i="0" noProof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noProof="0" dirty="0"/>
              <a:t>Click icon to add picture</a:t>
            </a:r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DAD413C4-D035-DD62-FD45-4405788FA1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9BEDF69E-EA10-1E0F-F9E5-910C4A0B82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DCB35B61-0AD3-6A51-E110-CE7FA57D4F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3F7B03F-5EDA-605B-1A2E-F48896E489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016500" y="549275"/>
            <a:ext cx="6561138" cy="57594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8" y="550217"/>
            <a:ext cx="3657603" cy="1453896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2408608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51B2BB27-593B-A70C-746E-96E4FCA30AFE}"/>
              </a:ext>
            </a:extLst>
          </p:cNvPr>
          <p:cNvGrpSpPr/>
          <p:nvPr/>
        </p:nvGrpSpPr>
        <p:grpSpPr>
          <a:xfrm>
            <a:off x="452064" y="432504"/>
            <a:ext cx="11287872" cy="4726236"/>
            <a:chOff x="521208" y="647905"/>
            <a:chExt cx="11365969" cy="5565740"/>
          </a:xfrm>
        </p:grpSpPr>
        <p:sp>
          <p:nvSpPr>
            <p:cNvPr id="16" name="Shape">
              <a:extLst>
                <a:ext uri="{FF2B5EF4-FFF2-40B4-BE49-F238E27FC236}">
                  <a16:creationId xmlns:a16="http://schemas.microsoft.com/office/drawing/2014/main" id="{D6BB408E-BAF2-FC5E-2437-A3A07CE32246}"/>
                </a:ext>
              </a:extLst>
            </p:cNvPr>
            <p:cNvSpPr/>
            <p:nvPr/>
          </p:nvSpPr>
          <p:spPr>
            <a:xfrm>
              <a:off x="725402" y="1009217"/>
              <a:ext cx="11161775" cy="5204428"/>
            </a:xfrm>
            <a:prstGeom prst="rect">
              <a:avLst/>
            </a:prstGeom>
            <a:solidFill>
              <a:schemeClr val="accent2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17" name="Shape">
              <a:extLst>
                <a:ext uri="{FF2B5EF4-FFF2-40B4-BE49-F238E27FC236}">
                  <a16:creationId xmlns:a16="http://schemas.microsoft.com/office/drawing/2014/main" id="{50ED3D8C-1A1A-675D-535E-A38D8522E40E}"/>
                </a:ext>
              </a:extLst>
            </p:cNvPr>
            <p:cNvSpPr/>
            <p:nvPr/>
          </p:nvSpPr>
          <p:spPr>
            <a:xfrm>
              <a:off x="521208" y="647905"/>
              <a:ext cx="11158238" cy="5370984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</p:grp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22A66431-0131-0F5F-979C-9731039E700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23" name="Footer Placeholder 4">
            <a:extLst>
              <a:ext uri="{FF2B5EF4-FFF2-40B4-BE49-F238E27FC236}">
                <a16:creationId xmlns:a16="http://schemas.microsoft.com/office/drawing/2014/main" id="{00B915C9-DB12-0F97-B23A-E36FDC59AD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2CAB59AD-2A8C-2C75-0DA6-82ACDFC40A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46197" y="5416242"/>
            <a:ext cx="6499606" cy="103676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8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4944" y="655532"/>
            <a:ext cx="10583560" cy="4114800"/>
          </a:xfrm>
        </p:spPr>
        <p:txBody>
          <a:bodyPr tIns="182880" bIns="0" anchor="ctr">
            <a:normAutofit/>
          </a:bodyPr>
          <a:lstStyle>
            <a:lvl1pPr algn="ctr">
              <a:defRPr sz="2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41093845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Big Number 1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51B2BB27-593B-A70C-746E-96E4FCA30AFE}"/>
              </a:ext>
            </a:extLst>
          </p:cNvPr>
          <p:cNvGrpSpPr/>
          <p:nvPr/>
        </p:nvGrpSpPr>
        <p:grpSpPr>
          <a:xfrm>
            <a:off x="452064" y="1726766"/>
            <a:ext cx="11287872" cy="4726236"/>
            <a:chOff x="521208" y="647905"/>
            <a:chExt cx="11365969" cy="5565740"/>
          </a:xfrm>
        </p:grpSpPr>
        <p:sp>
          <p:nvSpPr>
            <p:cNvPr id="16" name="Shape">
              <a:extLst>
                <a:ext uri="{FF2B5EF4-FFF2-40B4-BE49-F238E27FC236}">
                  <a16:creationId xmlns:a16="http://schemas.microsoft.com/office/drawing/2014/main" id="{D6BB408E-BAF2-FC5E-2437-A3A07CE32246}"/>
                </a:ext>
              </a:extLst>
            </p:cNvPr>
            <p:cNvSpPr/>
            <p:nvPr/>
          </p:nvSpPr>
          <p:spPr>
            <a:xfrm>
              <a:off x="725402" y="1009217"/>
              <a:ext cx="11161775" cy="5204428"/>
            </a:xfrm>
            <a:prstGeom prst="rect">
              <a:avLst/>
            </a:prstGeom>
            <a:solidFill>
              <a:schemeClr val="accent2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17" name="Shape">
              <a:extLst>
                <a:ext uri="{FF2B5EF4-FFF2-40B4-BE49-F238E27FC236}">
                  <a16:creationId xmlns:a16="http://schemas.microsoft.com/office/drawing/2014/main" id="{50ED3D8C-1A1A-675D-535E-A38D8522E40E}"/>
                </a:ext>
              </a:extLst>
            </p:cNvPr>
            <p:cNvSpPr/>
            <p:nvPr/>
          </p:nvSpPr>
          <p:spPr>
            <a:xfrm>
              <a:off x="521208" y="647905"/>
              <a:ext cx="11158238" cy="5370984"/>
            </a:xfrm>
            <a:prstGeom prst="rect">
              <a:avLst/>
            </a:prstGeom>
            <a:solidFill>
              <a:schemeClr val="accent4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67C9E2-F7EA-DD57-F153-DC5F049B05E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C186D5-A44A-55E5-9D8F-E0D1A43921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1804B9-1E9E-00E8-EABC-8027DFF3EA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46197" y="404998"/>
            <a:ext cx="6499606" cy="103676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8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4944" y="1949794"/>
            <a:ext cx="10583560" cy="4114800"/>
          </a:xfrm>
        </p:spPr>
        <p:txBody>
          <a:bodyPr tIns="182880" bIns="0" anchor="ctr">
            <a:normAutofit/>
          </a:bodyPr>
          <a:lstStyle>
            <a:lvl1pPr algn="ctr">
              <a:defRPr sz="2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30941917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A180E54B-9B48-0C0F-0610-C04073FB653D}"/>
              </a:ext>
            </a:extLst>
          </p:cNvPr>
          <p:cNvGrpSpPr/>
          <p:nvPr/>
        </p:nvGrpSpPr>
        <p:grpSpPr>
          <a:xfrm>
            <a:off x="452064" y="492893"/>
            <a:ext cx="11287872" cy="5876422"/>
            <a:chOff x="521208" y="647905"/>
            <a:chExt cx="11365969" cy="5565740"/>
          </a:xfrm>
        </p:grpSpPr>
        <p:sp>
          <p:nvSpPr>
            <p:cNvPr id="13" name="Shape">
              <a:extLst>
                <a:ext uri="{FF2B5EF4-FFF2-40B4-BE49-F238E27FC236}">
                  <a16:creationId xmlns:a16="http://schemas.microsoft.com/office/drawing/2014/main" id="{6C86CAED-F5F2-5E4A-1988-46AA4868C1FA}"/>
                </a:ext>
              </a:extLst>
            </p:cNvPr>
            <p:cNvSpPr/>
            <p:nvPr/>
          </p:nvSpPr>
          <p:spPr>
            <a:xfrm>
              <a:off x="725402" y="1009217"/>
              <a:ext cx="11161775" cy="5204428"/>
            </a:xfrm>
            <a:prstGeom prst="rect">
              <a:avLst/>
            </a:prstGeom>
            <a:solidFill>
              <a:schemeClr val="accent2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14" name="Shape">
              <a:extLst>
                <a:ext uri="{FF2B5EF4-FFF2-40B4-BE49-F238E27FC236}">
                  <a16:creationId xmlns:a16="http://schemas.microsoft.com/office/drawing/2014/main" id="{62AE8BDC-EA76-AF91-E344-4442668F1ED3}"/>
                </a:ext>
              </a:extLst>
            </p:cNvPr>
            <p:cNvSpPr/>
            <p:nvPr/>
          </p:nvSpPr>
          <p:spPr>
            <a:xfrm>
              <a:off x="521208" y="647905"/>
              <a:ext cx="11158238" cy="5370984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96C478-3E07-E17E-6682-073C905064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33079C-2CBD-BF26-F5E1-B889FFAFFE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23B30F-648B-1E4D-A274-7D367D1D86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06646" y="4809744"/>
            <a:ext cx="8385556" cy="1102530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08096" y="731564"/>
            <a:ext cx="10582656" cy="4078179"/>
          </a:xfrm>
        </p:spPr>
        <p:txBody>
          <a:bodyPr anchor="b">
            <a:normAutofit/>
          </a:bodyPr>
          <a:lstStyle>
            <a:lvl1pPr algn="ctr">
              <a:defRPr sz="2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15429108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6D498913-539D-0D89-503E-90DDCCEF561F}"/>
              </a:ext>
            </a:extLst>
          </p:cNvPr>
          <p:cNvSpPr/>
          <p:nvPr/>
        </p:nvSpPr>
        <p:spPr>
          <a:xfrm>
            <a:off x="10422769" y="413560"/>
            <a:ext cx="1872557" cy="3594560"/>
          </a:xfrm>
          <a:custGeom>
            <a:avLst/>
            <a:gdLst>
              <a:gd name="connsiteX0" fmla="*/ 1797280 w 1872557"/>
              <a:gd name="connsiteY0" fmla="*/ 0 h 3594560"/>
              <a:gd name="connsiteX1" fmla="*/ 1872557 w 1872557"/>
              <a:gd name="connsiteY1" fmla="*/ 3801 h 3594560"/>
              <a:gd name="connsiteX2" fmla="*/ 1872557 w 1872557"/>
              <a:gd name="connsiteY2" fmla="*/ 3590759 h 3594560"/>
              <a:gd name="connsiteX3" fmla="*/ 1797280 w 1872557"/>
              <a:gd name="connsiteY3" fmla="*/ 3594560 h 3594560"/>
              <a:gd name="connsiteX4" fmla="*/ 0 w 1872557"/>
              <a:gd name="connsiteY4" fmla="*/ 1797280 h 3594560"/>
              <a:gd name="connsiteX5" fmla="*/ 1797280 w 1872557"/>
              <a:gd name="connsiteY5" fmla="*/ 0 h 3594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72557" h="3594560">
                <a:moveTo>
                  <a:pt x="1797280" y="0"/>
                </a:moveTo>
                <a:lnTo>
                  <a:pt x="1872557" y="3801"/>
                </a:lnTo>
                <a:lnTo>
                  <a:pt x="1872557" y="3590759"/>
                </a:lnTo>
                <a:lnTo>
                  <a:pt x="1797280" y="3594560"/>
                </a:lnTo>
                <a:cubicBezTo>
                  <a:pt x="804670" y="3594560"/>
                  <a:pt x="0" y="2789890"/>
                  <a:pt x="0" y="1797280"/>
                </a:cubicBezTo>
                <a:cubicBezTo>
                  <a:pt x="0" y="804670"/>
                  <a:pt x="804670" y="0"/>
                  <a:pt x="1797280" y="0"/>
                </a:cubicBezTo>
                <a:close/>
              </a:path>
            </a:pathLst>
          </a:custGeom>
          <a:solidFill>
            <a:schemeClr val="accent1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E7C620C5-640A-1514-0849-8EF444C2AF03}"/>
              </a:ext>
            </a:extLst>
          </p:cNvPr>
          <p:cNvSpPr/>
          <p:nvPr/>
        </p:nvSpPr>
        <p:spPr>
          <a:xfrm>
            <a:off x="10366671" y="307662"/>
            <a:ext cx="1928655" cy="3594560"/>
          </a:xfrm>
          <a:custGeom>
            <a:avLst/>
            <a:gdLst>
              <a:gd name="connsiteX0" fmla="*/ 1797280 w 1928655"/>
              <a:gd name="connsiteY0" fmla="*/ 0 h 3594560"/>
              <a:gd name="connsiteX1" fmla="*/ 1928655 w 1928655"/>
              <a:gd name="connsiteY1" fmla="*/ 6634 h 3594560"/>
              <a:gd name="connsiteX2" fmla="*/ 1928655 w 1928655"/>
              <a:gd name="connsiteY2" fmla="*/ 3587926 h 3594560"/>
              <a:gd name="connsiteX3" fmla="*/ 1797280 w 1928655"/>
              <a:gd name="connsiteY3" fmla="*/ 3594560 h 3594560"/>
              <a:gd name="connsiteX4" fmla="*/ 0 w 1928655"/>
              <a:gd name="connsiteY4" fmla="*/ 1797280 h 3594560"/>
              <a:gd name="connsiteX5" fmla="*/ 1797280 w 1928655"/>
              <a:gd name="connsiteY5" fmla="*/ 0 h 3594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28655" h="3594560">
                <a:moveTo>
                  <a:pt x="1797280" y="0"/>
                </a:moveTo>
                <a:lnTo>
                  <a:pt x="1928655" y="6634"/>
                </a:lnTo>
                <a:lnTo>
                  <a:pt x="1928655" y="3587926"/>
                </a:lnTo>
                <a:lnTo>
                  <a:pt x="1797280" y="3594560"/>
                </a:lnTo>
                <a:cubicBezTo>
                  <a:pt x="804670" y="3594560"/>
                  <a:pt x="0" y="2789890"/>
                  <a:pt x="0" y="1797280"/>
                </a:cubicBezTo>
                <a:cubicBezTo>
                  <a:pt x="0" y="804670"/>
                  <a:pt x="804670" y="0"/>
                  <a:pt x="1797280" y="0"/>
                </a:cubicBezTo>
                <a:close/>
              </a:path>
            </a:pathLst>
          </a:cu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D9CC75D-5D63-418A-1CD4-40137AFEDAB5}"/>
              </a:ext>
            </a:extLst>
          </p:cNvPr>
          <p:cNvGrpSpPr/>
          <p:nvPr/>
        </p:nvGrpSpPr>
        <p:grpSpPr>
          <a:xfrm>
            <a:off x="8876520" y="3790309"/>
            <a:ext cx="2626859" cy="2662693"/>
            <a:chOff x="9335008" y="164592"/>
            <a:chExt cx="6042545" cy="6124973"/>
          </a:xfrm>
        </p:grpSpPr>
        <p:sp>
          <p:nvSpPr>
            <p:cNvPr id="19" name="Shape">
              <a:extLst>
                <a:ext uri="{FF2B5EF4-FFF2-40B4-BE49-F238E27FC236}">
                  <a16:creationId xmlns:a16="http://schemas.microsoft.com/office/drawing/2014/main" id="{116BCE64-A52C-55ED-C7E0-F372ED78B8A2}"/>
                </a:ext>
              </a:extLst>
            </p:cNvPr>
            <p:cNvSpPr/>
            <p:nvPr/>
          </p:nvSpPr>
          <p:spPr>
            <a:xfrm>
              <a:off x="9427861" y="339873"/>
              <a:ext cx="5949692" cy="5949692"/>
            </a:xfrm>
            <a:prstGeom prst="ellipse">
              <a:avLst/>
            </a:prstGeom>
            <a:solidFill>
              <a:schemeClr val="accent4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20" name="Shape">
              <a:extLst>
                <a:ext uri="{FF2B5EF4-FFF2-40B4-BE49-F238E27FC236}">
                  <a16:creationId xmlns:a16="http://schemas.microsoft.com/office/drawing/2014/main" id="{9E1F72A0-2935-D727-C9E9-054343EB3956}"/>
                </a:ext>
              </a:extLst>
            </p:cNvPr>
            <p:cNvSpPr/>
            <p:nvPr/>
          </p:nvSpPr>
          <p:spPr>
            <a:xfrm>
              <a:off x="9335008" y="164592"/>
              <a:ext cx="5949692" cy="5949692"/>
            </a:xfrm>
            <a:prstGeom prst="ellipse">
              <a:avLst/>
            </a:prstGeom>
            <a:solidFill>
              <a:schemeClr val="accent3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</p:grpSp>
      <p:sp>
        <p:nvSpPr>
          <p:cNvPr id="21" name="Date Placeholder 3">
            <a:extLst>
              <a:ext uri="{FF2B5EF4-FFF2-40B4-BE49-F238E27FC236}">
                <a16:creationId xmlns:a16="http://schemas.microsoft.com/office/drawing/2014/main" id="{6FE09960-AF5A-FFC4-7EB1-110AD73695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D1EE90CD-A94E-4650-AD6C-C1844E5714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38D5ADA7-D66D-F634-A234-DDBED0450A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548640"/>
            <a:ext cx="8266176" cy="5605272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5000" b="1"/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/>
              <a:t>Click to edit Statement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603370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, Photo 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E16496D-C4E7-49FD-31CC-27F74006632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4997450"/>
          </a:xfrm>
          <a:blipFill dpi="0" rotWithShape="1">
            <a:blip r:embed="rId2">
              <a:alphaModFix amt="70000"/>
            </a:blip>
            <a:srcRect/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5760" y="5972629"/>
            <a:ext cx="11460480" cy="480373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5760" y="5218032"/>
            <a:ext cx="11460480" cy="786384"/>
          </a:xfrm>
        </p:spPr>
        <p:txBody>
          <a:bodyPr anchor="b">
            <a:normAutofit/>
          </a:bodyPr>
          <a:lstStyle>
            <a:lvl1pPr algn="l"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7497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">
            <a:extLst>
              <a:ext uri="{FF2B5EF4-FFF2-40B4-BE49-F238E27FC236}">
                <a16:creationId xmlns:a16="http://schemas.microsoft.com/office/drawing/2014/main" id="{2DE75237-C959-D427-59CB-754609076995}"/>
              </a:ext>
            </a:extLst>
          </p:cNvPr>
          <p:cNvSpPr/>
          <p:nvPr/>
        </p:nvSpPr>
        <p:spPr>
          <a:xfrm>
            <a:off x="680973" y="1199512"/>
            <a:ext cx="11058961" cy="4831742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 dirty="0">
              <a:solidFill>
                <a:schemeClr val="accent2">
                  <a:lumMod val="20000"/>
                  <a:lumOff val="80000"/>
                </a:schemeClr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3" name="Shape">
            <a:extLst>
              <a:ext uri="{FF2B5EF4-FFF2-40B4-BE49-F238E27FC236}">
                <a16:creationId xmlns:a16="http://schemas.microsoft.com/office/drawing/2014/main" id="{2E7456C8-E832-7DE1-2809-F37CD2039059}"/>
              </a:ext>
            </a:extLst>
          </p:cNvPr>
          <p:cNvSpPr/>
          <p:nvPr/>
        </p:nvSpPr>
        <p:spPr>
          <a:xfrm>
            <a:off x="452064" y="838200"/>
            <a:ext cx="11058961" cy="4953001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9" name="Date Placeholder 3">
            <a:extLst>
              <a:ext uri="{FF2B5EF4-FFF2-40B4-BE49-F238E27FC236}">
                <a16:creationId xmlns:a16="http://schemas.microsoft.com/office/drawing/2014/main" id="{6747F2BC-6307-5ABC-01C9-D7659D49EC1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891ED11D-81DC-3B7D-AC6B-6CB6AD463E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C43A627B-02A8-E416-6290-953D4C4CA5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0D7F77E3-B731-29B5-3739-D5FDBEC0DD1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00100" y="4935583"/>
            <a:ext cx="9427773" cy="466344"/>
          </a:xfrm>
        </p:spPr>
        <p:txBody>
          <a:bodyPr anchor="ctr">
            <a:normAutofit/>
          </a:bodyPr>
          <a:lstStyle>
            <a:lvl1pPr marL="0" indent="0" algn="r">
              <a:buNone/>
              <a:defRPr sz="2200" b="1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6D8508EB-1675-E44B-9E7C-696E92F6CC5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00100" y="1382268"/>
            <a:ext cx="9898381" cy="3291840"/>
          </a:xfrm>
        </p:spPr>
        <p:txBody>
          <a:bodyPr anchor="ctr">
            <a:normAutofit/>
          </a:bodyPr>
          <a:lstStyle>
            <a:lvl1pPr marL="457200" indent="-274320" algn="r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Quote</a:t>
            </a:r>
          </a:p>
        </p:txBody>
      </p:sp>
    </p:spTree>
    <p:extLst>
      <p:ext uri="{BB962C8B-B14F-4D97-AF65-F5344CB8AC3E}">
        <p14:creationId xmlns:p14="http://schemas.microsoft.com/office/powerpoint/2010/main" val="42328108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ote 2 Layout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">
            <a:extLst>
              <a:ext uri="{FF2B5EF4-FFF2-40B4-BE49-F238E27FC236}">
                <a16:creationId xmlns:a16="http://schemas.microsoft.com/office/drawing/2014/main" id="{223213B0-85AD-9B9E-284C-E25A298045ED}"/>
              </a:ext>
            </a:extLst>
          </p:cNvPr>
          <p:cNvSpPr/>
          <p:nvPr userDrawn="1"/>
        </p:nvSpPr>
        <p:spPr>
          <a:xfrm>
            <a:off x="680973" y="1199512"/>
            <a:ext cx="11058961" cy="4831742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 dirty="0">
              <a:solidFill>
                <a:schemeClr val="accent2">
                  <a:lumMod val="20000"/>
                  <a:lumOff val="80000"/>
                </a:schemeClr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1" name="Shape">
            <a:extLst>
              <a:ext uri="{FF2B5EF4-FFF2-40B4-BE49-F238E27FC236}">
                <a16:creationId xmlns:a16="http://schemas.microsoft.com/office/drawing/2014/main" id="{F427B4C2-65DC-5971-D2B7-4448BD314EC3}"/>
              </a:ext>
            </a:extLst>
          </p:cNvPr>
          <p:cNvSpPr/>
          <p:nvPr userDrawn="1"/>
        </p:nvSpPr>
        <p:spPr>
          <a:xfrm>
            <a:off x="452064" y="838200"/>
            <a:ext cx="11058961" cy="4953001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6" name="Date Placeholder 3">
            <a:extLst>
              <a:ext uri="{FF2B5EF4-FFF2-40B4-BE49-F238E27FC236}">
                <a16:creationId xmlns:a16="http://schemas.microsoft.com/office/drawing/2014/main" id="{1EADA380-CEA0-E1B0-5FFC-9B20D1B0728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9418A6D6-074F-9F18-CB83-623CAC93F6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8" name="Slide Number Placeholder 5">
            <a:extLst>
              <a:ext uri="{FF2B5EF4-FFF2-40B4-BE49-F238E27FC236}">
                <a16:creationId xmlns:a16="http://schemas.microsoft.com/office/drawing/2014/main" id="{6E251EE7-D43D-63FA-A2E9-76DF74944D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1270707" y="4935583"/>
            <a:ext cx="9427773" cy="466344"/>
          </a:xfrm>
        </p:spPr>
        <p:txBody>
          <a:bodyPr anchor="ctr">
            <a:normAutofit/>
          </a:bodyPr>
          <a:lstStyle>
            <a:lvl1pPr marL="0" indent="0" algn="l">
              <a:buNone/>
              <a:defRPr sz="2200" b="1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800100" y="1382268"/>
            <a:ext cx="9898381" cy="3291840"/>
          </a:xfrm>
        </p:spPr>
        <p:txBody>
          <a:bodyPr anchor="ctr">
            <a:normAutofit/>
          </a:bodyPr>
          <a:lstStyle>
            <a:lvl1pPr marL="457200" indent="-274320" algn="l">
              <a:lnSpc>
                <a:spcPct val="100000"/>
              </a:lnSpc>
              <a:defRPr sz="40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Quote</a:t>
            </a:r>
          </a:p>
        </p:txBody>
      </p:sp>
    </p:spTree>
    <p:extLst>
      <p:ext uri="{BB962C8B-B14F-4D97-AF65-F5344CB8AC3E}">
        <p14:creationId xmlns:p14="http://schemas.microsoft.com/office/powerpoint/2010/main" val="6514683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">
            <a:extLst>
              <a:ext uri="{FF2B5EF4-FFF2-40B4-BE49-F238E27FC236}">
                <a16:creationId xmlns:a16="http://schemas.microsoft.com/office/drawing/2014/main" id="{BD613F34-5DFD-346A-B434-B68F0BF195F8}"/>
              </a:ext>
            </a:extLst>
          </p:cNvPr>
          <p:cNvSpPr/>
          <p:nvPr/>
        </p:nvSpPr>
        <p:spPr>
          <a:xfrm>
            <a:off x="680973" y="1199512"/>
            <a:ext cx="11058961" cy="483174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 dirty="0">
              <a:solidFill>
                <a:schemeClr val="accent2">
                  <a:lumMod val="20000"/>
                  <a:lumOff val="80000"/>
                </a:schemeClr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3" name="Shape">
            <a:extLst>
              <a:ext uri="{FF2B5EF4-FFF2-40B4-BE49-F238E27FC236}">
                <a16:creationId xmlns:a16="http://schemas.microsoft.com/office/drawing/2014/main" id="{E2E7610D-0C35-9164-A2CD-56A0D8B35C4D}"/>
              </a:ext>
            </a:extLst>
          </p:cNvPr>
          <p:cNvSpPr/>
          <p:nvPr/>
        </p:nvSpPr>
        <p:spPr>
          <a:xfrm>
            <a:off x="452064" y="838200"/>
            <a:ext cx="11058961" cy="4953001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0" name="Date Placeholder 3">
            <a:extLst>
              <a:ext uri="{FF2B5EF4-FFF2-40B4-BE49-F238E27FC236}">
                <a16:creationId xmlns:a16="http://schemas.microsoft.com/office/drawing/2014/main" id="{D813D795-4A7B-7266-8A31-C3ADC7FDF5B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856F17BF-0437-40F4-68DE-F86AAC2BA3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6D1A3F8C-FE9F-AAC1-0035-162EFD246D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108297F2-3A5A-1ADF-E7E7-F51A9C46D01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74164" y="4935583"/>
            <a:ext cx="9427773" cy="466344"/>
          </a:xfrm>
        </p:spPr>
        <p:txBody>
          <a:bodyPr anchor="ctr">
            <a:normAutofit/>
          </a:bodyPr>
          <a:lstStyle>
            <a:lvl1pPr marL="0" indent="0" algn="ctr">
              <a:buNone/>
              <a:defRPr sz="2200" b="1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EDEE95F0-B147-572B-3FC2-FC493E0325E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38860" y="1382268"/>
            <a:ext cx="9898381" cy="3291840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defRPr sz="44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Quote</a:t>
            </a:r>
          </a:p>
        </p:txBody>
      </p:sp>
    </p:spTree>
    <p:extLst>
      <p:ext uri="{BB962C8B-B14F-4D97-AF65-F5344CB8AC3E}">
        <p14:creationId xmlns:p14="http://schemas.microsoft.com/office/powerpoint/2010/main" val="18877337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Date Placeholder 3">
            <a:extLst>
              <a:ext uri="{FF2B5EF4-FFF2-40B4-BE49-F238E27FC236}">
                <a16:creationId xmlns:a16="http://schemas.microsoft.com/office/drawing/2014/main" id="{090565E4-1AE7-522E-342A-4EC4535FE0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29" name="Footer Placeholder 4">
            <a:extLst>
              <a:ext uri="{FF2B5EF4-FFF2-40B4-BE49-F238E27FC236}">
                <a16:creationId xmlns:a16="http://schemas.microsoft.com/office/drawing/2014/main" id="{B0F50133-2A72-8DB0-DB9B-6F8F224690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30" name="Slide Number Placeholder 5">
            <a:extLst>
              <a:ext uri="{FF2B5EF4-FFF2-40B4-BE49-F238E27FC236}">
                <a16:creationId xmlns:a16="http://schemas.microsoft.com/office/drawing/2014/main" id="{144320EE-6058-6AB4-A8E0-B1FCC05A17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88F1ED9-CE64-0191-F909-FDC002A745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4DC103C-4E45-07FA-2734-5BAE2624DC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2775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741152" cy="113225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3871723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Date Placeholder 3">
            <a:extLst>
              <a:ext uri="{FF2B5EF4-FFF2-40B4-BE49-F238E27FC236}">
                <a16:creationId xmlns:a16="http://schemas.microsoft.com/office/drawing/2014/main" id="{D42C441C-5A31-6784-AFC1-E6D5E0E1FBC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25" name="Footer Placeholder 4">
            <a:extLst>
              <a:ext uri="{FF2B5EF4-FFF2-40B4-BE49-F238E27FC236}">
                <a16:creationId xmlns:a16="http://schemas.microsoft.com/office/drawing/2014/main" id="{93B79E5E-62B5-2466-F4A6-19C0FC8B217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26" name="Slide Number Placeholder 5">
            <a:extLst>
              <a:ext uri="{FF2B5EF4-FFF2-40B4-BE49-F238E27FC236}">
                <a16:creationId xmlns:a16="http://schemas.microsoft.com/office/drawing/2014/main" id="{D3C15047-F321-B7D3-5D26-82E124CAE8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0D5795C-6228-AA6F-1CF7-AD7010686BC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72200" y="2387600"/>
            <a:ext cx="5183188" cy="3763963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5735"/>
            <a:ext cx="5183188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86E5640-DE07-46FE-2EFB-FCD8C5238D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9600" y="2387600"/>
            <a:ext cx="5157788" cy="3763963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685735"/>
            <a:ext cx="5157787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47396"/>
            <a:ext cx="10745788" cy="114329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5837416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Date Placeholder 3">
            <a:extLst>
              <a:ext uri="{FF2B5EF4-FFF2-40B4-BE49-F238E27FC236}">
                <a16:creationId xmlns:a16="http://schemas.microsoft.com/office/drawing/2014/main" id="{D457F4AB-2AC3-3EC3-4FDF-6240055CA4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BE0B57B6-9F88-B690-5D15-05970D4F69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DFFD3016-AF00-5EC0-6EA6-1D664B798F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9061026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8A6B9D93-9B64-1CD3-A833-FFDD8C5DBA7C}"/>
              </a:ext>
            </a:extLst>
          </p:cNvPr>
          <p:cNvGrpSpPr/>
          <p:nvPr userDrawn="1"/>
        </p:nvGrpSpPr>
        <p:grpSpPr>
          <a:xfrm>
            <a:off x="452064" y="492893"/>
            <a:ext cx="11287872" cy="5876422"/>
            <a:chOff x="521208" y="647905"/>
            <a:chExt cx="11365969" cy="5565740"/>
          </a:xfrm>
        </p:grpSpPr>
        <p:sp>
          <p:nvSpPr>
            <p:cNvPr id="11" name="Shape">
              <a:extLst>
                <a:ext uri="{FF2B5EF4-FFF2-40B4-BE49-F238E27FC236}">
                  <a16:creationId xmlns:a16="http://schemas.microsoft.com/office/drawing/2014/main" id="{37BFBC61-3CC2-D636-FC54-55E9720C4A08}"/>
                </a:ext>
              </a:extLst>
            </p:cNvPr>
            <p:cNvSpPr/>
            <p:nvPr/>
          </p:nvSpPr>
          <p:spPr>
            <a:xfrm>
              <a:off x="725402" y="1009217"/>
              <a:ext cx="11161775" cy="5204428"/>
            </a:xfrm>
            <a:prstGeom prst="rect">
              <a:avLst/>
            </a:prstGeom>
            <a:solidFill>
              <a:schemeClr val="accent3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12" name="Shape">
              <a:extLst>
                <a:ext uri="{FF2B5EF4-FFF2-40B4-BE49-F238E27FC236}">
                  <a16:creationId xmlns:a16="http://schemas.microsoft.com/office/drawing/2014/main" id="{9D0D17A4-DEA9-4B44-C0FE-1238BACA12F7}"/>
                </a:ext>
              </a:extLst>
            </p:cNvPr>
            <p:cNvSpPr/>
            <p:nvPr/>
          </p:nvSpPr>
          <p:spPr>
            <a:xfrm>
              <a:off x="521208" y="647905"/>
              <a:ext cx="11158238" cy="5370984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</p:grp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76783022-C93C-4316-9345-68E31F03FF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64BCF982-AEE8-401C-A329-B8AC7A6C5A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C977DC49-F332-35CC-C9FB-E3F75844BB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40122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DCFEAAAE-5C0C-C9B3-198D-56142A72FC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23" name="Footer Placeholder 4">
            <a:extLst>
              <a:ext uri="{FF2B5EF4-FFF2-40B4-BE49-F238E27FC236}">
                <a16:creationId xmlns:a16="http://schemas.microsoft.com/office/drawing/2014/main" id="{62D1164F-87C4-002A-2591-82E368CC1F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0C4A4256-2379-B42B-3C9F-535F8876A4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97160" y="2311121"/>
            <a:ext cx="3595634" cy="3993263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4708" y="553615"/>
            <a:ext cx="6440258" cy="5755109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160" y="553616"/>
            <a:ext cx="3595634" cy="1757505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3182543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">
            <a:extLst>
              <a:ext uri="{FF2B5EF4-FFF2-40B4-BE49-F238E27FC236}">
                <a16:creationId xmlns:a16="http://schemas.microsoft.com/office/drawing/2014/main" id="{A018B933-3AF9-74DD-5AC7-3933E9A2BEB4}"/>
              </a:ext>
            </a:extLst>
          </p:cNvPr>
          <p:cNvSpPr/>
          <p:nvPr/>
        </p:nvSpPr>
        <p:spPr>
          <a:xfrm>
            <a:off x="5648341" y="565310"/>
            <a:ext cx="5949692" cy="5949692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7" name="Picture Placeholder 9">
            <a:extLst>
              <a:ext uri="{FF2B5EF4-FFF2-40B4-BE49-F238E27FC236}">
                <a16:creationId xmlns:a16="http://schemas.microsoft.com/office/drawing/2014/main" id="{5F9D5C94-AFE4-02B8-C41F-CB98A532B6AA}"/>
              </a:ext>
            </a:extLst>
          </p:cNvPr>
          <p:cNvSpPr>
            <a:spLocks noGrp="1" noChangeAspect="1"/>
          </p:cNvSpPr>
          <p:nvPr>
            <p:ph type="pic" sz="quarter" idx="11"/>
          </p:nvPr>
        </p:nvSpPr>
        <p:spPr>
          <a:xfrm>
            <a:off x="5547868" y="388874"/>
            <a:ext cx="5897880" cy="5897880"/>
          </a:xfrm>
          <a:prstGeom prst="ellipse">
            <a:avLst/>
          </a:prstGeom>
          <a:blipFill dpi="0" rotWithShape="1">
            <a:blip r:embed="rId2">
              <a:alphaModFix amt="75000"/>
            </a:blip>
            <a:srcRect/>
            <a:stretch>
              <a:fillRect/>
            </a:stretch>
          </a:blipFill>
          <a:ln w="25400">
            <a:solidFill>
              <a:schemeClr val="tx1"/>
            </a:solidFill>
          </a:ln>
        </p:spPr>
        <p:txBody>
          <a:bodyPr vert="horz" lIns="91440" tIns="0" rIns="0" bIns="0" rtlCol="0">
            <a:noAutofit/>
          </a:bodyPr>
          <a:lstStyle>
            <a:lvl1pPr>
              <a:defRPr lang="en-US" sz="2400" b="0" i="0" noProof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noProof="0" dirty="0"/>
              <a:t>Click icon to add picture</a:t>
            </a:r>
          </a:p>
        </p:txBody>
      </p:sp>
      <p:sp>
        <p:nvSpPr>
          <p:cNvPr id="28" name="Date Placeholder 3">
            <a:extLst>
              <a:ext uri="{FF2B5EF4-FFF2-40B4-BE49-F238E27FC236}">
                <a16:creationId xmlns:a16="http://schemas.microsoft.com/office/drawing/2014/main" id="{5D492C5C-17BE-7819-EA48-DD0FC991EE55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30" name="Slide Number Placeholder 5">
            <a:extLst>
              <a:ext uri="{FF2B5EF4-FFF2-40B4-BE49-F238E27FC236}">
                <a16:creationId xmlns:a16="http://schemas.microsoft.com/office/drawing/2014/main" id="{0C4E0F36-FE5F-2A52-67FE-8EAA49A245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1" y="2826137"/>
            <a:ext cx="3585586" cy="3434638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557784"/>
            <a:ext cx="3595634" cy="2212313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0485539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6CB8BD6-864A-8E8A-C10E-B3BCF2CDFF71}"/>
              </a:ext>
            </a:extLst>
          </p:cNvPr>
          <p:cNvSpPr/>
          <p:nvPr userDrawn="1"/>
        </p:nvSpPr>
        <p:spPr>
          <a:xfrm>
            <a:off x="1" y="1"/>
            <a:ext cx="12192000" cy="685800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Date Placeholder 3">
            <a:extLst>
              <a:ext uri="{FF2B5EF4-FFF2-40B4-BE49-F238E27FC236}">
                <a16:creationId xmlns:a16="http://schemas.microsoft.com/office/drawing/2014/main" id="{26464492-F8D1-E4F7-681A-A72DB1D6AC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8" name="Footer Placeholder 4">
            <a:extLst>
              <a:ext uri="{FF2B5EF4-FFF2-40B4-BE49-F238E27FC236}">
                <a16:creationId xmlns:a16="http://schemas.microsoft.com/office/drawing/2014/main" id="{D4EFD8BC-7AA2-F587-9B5B-4C15E4A969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9" name="Slide Number Placeholder 5">
            <a:extLst>
              <a:ext uri="{FF2B5EF4-FFF2-40B4-BE49-F238E27FC236}">
                <a16:creationId xmlns:a16="http://schemas.microsoft.com/office/drawing/2014/main" id="{DD173918-C16D-7E10-E183-03DD08E6E3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7E1FCC9-2D1D-9C6B-8C9A-E3D0A77DBEF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4676" y="3198297"/>
            <a:ext cx="10962648" cy="276058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228600" indent="0">
              <a:buNone/>
              <a:defRPr>
                <a:solidFill>
                  <a:schemeClr val="tx1"/>
                </a:solidFill>
              </a:defRPr>
            </a:lvl2pPr>
            <a:lvl3pPr marL="457200" indent="0">
              <a:buNone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>
                <a:solidFill>
                  <a:schemeClr val="tx1"/>
                </a:solidFill>
              </a:defRPr>
            </a:lvl4pPr>
            <a:lvl5pPr marL="914400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6" y="1571632"/>
            <a:ext cx="7342307" cy="1133856"/>
          </a:xfrm>
        </p:spPr>
        <p:txBody>
          <a:bodyPr anchor="b">
            <a:noAutofit/>
          </a:bodyPr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94131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Photo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96F1B358-A957-7D07-7D08-C15DFB52D150}"/>
              </a:ext>
            </a:extLst>
          </p:cNvPr>
          <p:cNvGrpSpPr/>
          <p:nvPr/>
        </p:nvGrpSpPr>
        <p:grpSpPr>
          <a:xfrm>
            <a:off x="6941116" y="366348"/>
            <a:ext cx="4886768" cy="6125303"/>
            <a:chOff x="521210" y="647905"/>
            <a:chExt cx="11365967" cy="5565740"/>
          </a:xfrm>
        </p:grpSpPr>
        <p:sp>
          <p:nvSpPr>
            <p:cNvPr id="21" name="Shape 4">
              <a:extLst>
                <a:ext uri="{FF2B5EF4-FFF2-40B4-BE49-F238E27FC236}">
                  <a16:creationId xmlns:a16="http://schemas.microsoft.com/office/drawing/2014/main" id="{D4E49C48-6AD1-237B-9A6E-D39179EB5F89}"/>
                </a:ext>
              </a:extLst>
            </p:cNvPr>
            <p:cNvSpPr/>
            <p:nvPr/>
          </p:nvSpPr>
          <p:spPr>
            <a:xfrm>
              <a:off x="725402" y="1009217"/>
              <a:ext cx="11161775" cy="5204428"/>
            </a:xfrm>
            <a:prstGeom prst="rect">
              <a:avLst/>
            </a:prstGeom>
            <a:solidFill>
              <a:schemeClr val="accent4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22" name="Shape 3">
              <a:extLst>
                <a:ext uri="{FF2B5EF4-FFF2-40B4-BE49-F238E27FC236}">
                  <a16:creationId xmlns:a16="http://schemas.microsoft.com/office/drawing/2014/main" id="{57312016-E95E-97D1-C5B2-92517A9547C4}"/>
                </a:ext>
              </a:extLst>
            </p:cNvPr>
            <p:cNvSpPr/>
            <p:nvPr/>
          </p:nvSpPr>
          <p:spPr>
            <a:xfrm>
              <a:off x="521210" y="647905"/>
              <a:ext cx="10911523" cy="5370984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4D7E220B-260A-1899-9D05-BB8723A88261}"/>
              </a:ext>
            </a:extLst>
          </p:cNvPr>
          <p:cNvGrpSpPr/>
          <p:nvPr userDrawn="1"/>
        </p:nvGrpSpPr>
        <p:grpSpPr>
          <a:xfrm>
            <a:off x="6941116" y="366348"/>
            <a:ext cx="4886768" cy="6125303"/>
            <a:chOff x="521210" y="647905"/>
            <a:chExt cx="11365967" cy="5565740"/>
          </a:xfrm>
        </p:grpSpPr>
        <p:sp>
          <p:nvSpPr>
            <p:cNvPr id="5" name="Shape 2">
              <a:extLst>
                <a:ext uri="{FF2B5EF4-FFF2-40B4-BE49-F238E27FC236}">
                  <a16:creationId xmlns:a16="http://schemas.microsoft.com/office/drawing/2014/main" id="{91ECAE7C-A949-93C0-3EB3-0B16C6DAC3B2}"/>
                </a:ext>
              </a:extLst>
            </p:cNvPr>
            <p:cNvSpPr/>
            <p:nvPr userDrawn="1"/>
          </p:nvSpPr>
          <p:spPr>
            <a:xfrm>
              <a:off x="725402" y="1009217"/>
              <a:ext cx="11161775" cy="5204428"/>
            </a:xfrm>
            <a:prstGeom prst="rect">
              <a:avLst/>
            </a:prstGeom>
            <a:solidFill>
              <a:schemeClr val="accent4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6" name="Shape 1">
              <a:extLst>
                <a:ext uri="{FF2B5EF4-FFF2-40B4-BE49-F238E27FC236}">
                  <a16:creationId xmlns:a16="http://schemas.microsoft.com/office/drawing/2014/main" id="{C0165170-3C5A-515F-1EA4-AA3CB178D565}"/>
                </a:ext>
              </a:extLst>
            </p:cNvPr>
            <p:cNvSpPr/>
            <p:nvPr userDrawn="1"/>
          </p:nvSpPr>
          <p:spPr>
            <a:xfrm>
              <a:off x="521210" y="647905"/>
              <a:ext cx="10911523" cy="5370984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</p:grp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584950" cy="6858000"/>
          </a:xfrm>
          <a:blipFill dpi="0" rotWithShape="1"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68897" y="4731335"/>
            <a:ext cx="4219624" cy="1184585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ysClr val="windowText" lastClr="00000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68896" y="1129554"/>
            <a:ext cx="4219625" cy="3475236"/>
          </a:xfrm>
        </p:spPr>
        <p:txBody>
          <a:bodyPr anchor="b">
            <a:normAutofit/>
          </a:bodyPr>
          <a:lstStyle>
            <a:lvl1pPr algn="l">
              <a:defRPr sz="54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8040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BA9C36FA-8EC6-3918-11A1-6CD39C1DA7DE}"/>
              </a:ext>
            </a:extLst>
          </p:cNvPr>
          <p:cNvSpPr/>
          <p:nvPr/>
        </p:nvSpPr>
        <p:spPr>
          <a:xfrm>
            <a:off x="9857064" y="1583630"/>
            <a:ext cx="2438263" cy="4743908"/>
          </a:xfrm>
          <a:custGeom>
            <a:avLst/>
            <a:gdLst>
              <a:gd name="connsiteX0" fmla="*/ 2371954 w 2438263"/>
              <a:gd name="connsiteY0" fmla="*/ 0 h 4743908"/>
              <a:gd name="connsiteX1" fmla="*/ 2438263 w 2438263"/>
              <a:gd name="connsiteY1" fmla="*/ 3348 h 4743908"/>
              <a:gd name="connsiteX2" fmla="*/ 2438263 w 2438263"/>
              <a:gd name="connsiteY2" fmla="*/ 4740560 h 4743908"/>
              <a:gd name="connsiteX3" fmla="*/ 2371954 w 2438263"/>
              <a:gd name="connsiteY3" fmla="*/ 4743908 h 4743908"/>
              <a:gd name="connsiteX4" fmla="*/ 0 w 2438263"/>
              <a:gd name="connsiteY4" fmla="*/ 2371954 h 4743908"/>
              <a:gd name="connsiteX5" fmla="*/ 2371954 w 2438263"/>
              <a:gd name="connsiteY5" fmla="*/ 0 h 4743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38263" h="4743908">
                <a:moveTo>
                  <a:pt x="2371954" y="0"/>
                </a:moveTo>
                <a:lnTo>
                  <a:pt x="2438263" y="3348"/>
                </a:lnTo>
                <a:lnTo>
                  <a:pt x="2438263" y="4740560"/>
                </a:lnTo>
                <a:lnTo>
                  <a:pt x="2371954" y="4743908"/>
                </a:lnTo>
                <a:cubicBezTo>
                  <a:pt x="1061960" y="4743908"/>
                  <a:pt x="0" y="3681948"/>
                  <a:pt x="0" y="2371954"/>
                </a:cubicBezTo>
                <a:cubicBezTo>
                  <a:pt x="0" y="1061960"/>
                  <a:pt x="1061960" y="0"/>
                  <a:pt x="2371954" y="0"/>
                </a:cubicBezTo>
                <a:close/>
              </a:path>
            </a:pathLst>
          </a:cu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B24A1AD2-CE1A-6E2A-8A5D-3C0EB2A7F15D}"/>
              </a:ext>
            </a:extLst>
          </p:cNvPr>
          <p:cNvSpPr/>
          <p:nvPr/>
        </p:nvSpPr>
        <p:spPr>
          <a:xfrm>
            <a:off x="9783028" y="1443872"/>
            <a:ext cx="2512298" cy="4743908"/>
          </a:xfrm>
          <a:custGeom>
            <a:avLst/>
            <a:gdLst>
              <a:gd name="connsiteX0" fmla="*/ 2371954 w 2512298"/>
              <a:gd name="connsiteY0" fmla="*/ 0 h 4743908"/>
              <a:gd name="connsiteX1" fmla="*/ 2512298 w 2512298"/>
              <a:gd name="connsiteY1" fmla="*/ 7087 h 4743908"/>
              <a:gd name="connsiteX2" fmla="*/ 2512298 w 2512298"/>
              <a:gd name="connsiteY2" fmla="*/ 4736821 h 4743908"/>
              <a:gd name="connsiteX3" fmla="*/ 2371954 w 2512298"/>
              <a:gd name="connsiteY3" fmla="*/ 4743908 h 4743908"/>
              <a:gd name="connsiteX4" fmla="*/ 0 w 2512298"/>
              <a:gd name="connsiteY4" fmla="*/ 2371954 h 4743908"/>
              <a:gd name="connsiteX5" fmla="*/ 2371954 w 2512298"/>
              <a:gd name="connsiteY5" fmla="*/ 0 h 4743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12298" h="4743908">
                <a:moveTo>
                  <a:pt x="2371954" y="0"/>
                </a:moveTo>
                <a:lnTo>
                  <a:pt x="2512298" y="7087"/>
                </a:lnTo>
                <a:lnTo>
                  <a:pt x="2512298" y="4736821"/>
                </a:lnTo>
                <a:lnTo>
                  <a:pt x="2371954" y="4743908"/>
                </a:lnTo>
                <a:cubicBezTo>
                  <a:pt x="1061960" y="4743908"/>
                  <a:pt x="0" y="3681948"/>
                  <a:pt x="0" y="2371954"/>
                </a:cubicBezTo>
                <a:cubicBezTo>
                  <a:pt x="0" y="1061960"/>
                  <a:pt x="1061960" y="0"/>
                  <a:pt x="2371954" y="0"/>
                </a:cubicBezTo>
                <a:close/>
              </a:path>
            </a:pathLst>
          </a:cu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9293DE5-5DBB-8029-028D-15FB95DC4A97}"/>
              </a:ext>
            </a:extLst>
          </p:cNvPr>
          <p:cNvSpPr/>
          <p:nvPr/>
        </p:nvSpPr>
        <p:spPr>
          <a:xfrm>
            <a:off x="9010473" y="-76200"/>
            <a:ext cx="2577728" cy="1403034"/>
          </a:xfrm>
          <a:custGeom>
            <a:avLst/>
            <a:gdLst>
              <a:gd name="connsiteX0" fmla="*/ 11509 w 2577728"/>
              <a:gd name="connsiteY0" fmla="*/ 0 h 1403034"/>
              <a:gd name="connsiteX1" fmla="*/ 2566219 w 2577728"/>
              <a:gd name="connsiteY1" fmla="*/ 0 h 1403034"/>
              <a:gd name="connsiteX2" fmla="*/ 2577728 w 2577728"/>
              <a:gd name="connsiteY2" fmla="*/ 114170 h 1403034"/>
              <a:gd name="connsiteX3" fmla="*/ 1288864 w 2577728"/>
              <a:gd name="connsiteY3" fmla="*/ 1403034 h 1403034"/>
              <a:gd name="connsiteX4" fmla="*/ 0 w 2577728"/>
              <a:gd name="connsiteY4" fmla="*/ 114170 h 1403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77728" h="1403034">
                <a:moveTo>
                  <a:pt x="11509" y="0"/>
                </a:moveTo>
                <a:lnTo>
                  <a:pt x="2566219" y="0"/>
                </a:lnTo>
                <a:lnTo>
                  <a:pt x="2577728" y="114170"/>
                </a:lnTo>
                <a:cubicBezTo>
                  <a:pt x="2577728" y="825990"/>
                  <a:pt x="2000684" y="1403034"/>
                  <a:pt x="1288864" y="1403034"/>
                </a:cubicBezTo>
                <a:cubicBezTo>
                  <a:pt x="577044" y="1403034"/>
                  <a:pt x="0" y="825990"/>
                  <a:pt x="0" y="114170"/>
                </a:cubicBezTo>
                <a:close/>
              </a:path>
            </a:pathLst>
          </a:custGeom>
          <a:solidFill>
            <a:schemeClr val="accent1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09F983F-851F-3AA9-2542-EDA6324DE8AD}"/>
              </a:ext>
            </a:extLst>
          </p:cNvPr>
          <p:cNvSpPr/>
          <p:nvPr/>
        </p:nvSpPr>
        <p:spPr>
          <a:xfrm>
            <a:off x="8970244" y="-76199"/>
            <a:ext cx="2577728" cy="1327093"/>
          </a:xfrm>
          <a:custGeom>
            <a:avLst/>
            <a:gdLst>
              <a:gd name="connsiteX0" fmla="*/ 3854 w 2577728"/>
              <a:gd name="connsiteY0" fmla="*/ 0 h 1327093"/>
              <a:gd name="connsiteX1" fmla="*/ 2573874 w 2577728"/>
              <a:gd name="connsiteY1" fmla="*/ 0 h 1327093"/>
              <a:gd name="connsiteX2" fmla="*/ 2577728 w 2577728"/>
              <a:gd name="connsiteY2" fmla="*/ 38229 h 1327093"/>
              <a:gd name="connsiteX3" fmla="*/ 1288864 w 2577728"/>
              <a:gd name="connsiteY3" fmla="*/ 1327093 h 1327093"/>
              <a:gd name="connsiteX4" fmla="*/ 0 w 2577728"/>
              <a:gd name="connsiteY4" fmla="*/ 38229 h 1327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77728" h="1327093">
                <a:moveTo>
                  <a:pt x="3854" y="0"/>
                </a:moveTo>
                <a:lnTo>
                  <a:pt x="2573874" y="0"/>
                </a:lnTo>
                <a:lnTo>
                  <a:pt x="2577728" y="38229"/>
                </a:lnTo>
                <a:cubicBezTo>
                  <a:pt x="2577728" y="750049"/>
                  <a:pt x="2000684" y="1327093"/>
                  <a:pt x="1288864" y="1327093"/>
                </a:cubicBezTo>
                <a:cubicBezTo>
                  <a:pt x="577044" y="1327093"/>
                  <a:pt x="0" y="750049"/>
                  <a:pt x="0" y="38229"/>
                </a:cubicBezTo>
                <a:close/>
              </a:path>
            </a:pathLst>
          </a:cu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C5CCB3A4-D575-0B44-2CD3-C0CEEDF4389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EA380647-9208-7BF5-8666-64D0179AEF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B92239D4-40F1-CD60-049A-FCE6E1C710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53FFEDA-E57B-DF13-2394-A1514E15F85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5" y="3622674"/>
            <a:ext cx="8430639" cy="1279615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  <a:lvl2pPr marL="228600" indent="0">
              <a:buNone/>
              <a:defRPr sz="2000"/>
            </a:lvl2pPr>
            <a:lvl3pPr marL="457200" indent="0">
              <a:buNone/>
              <a:defRPr sz="1800"/>
            </a:lvl3pPr>
            <a:lvl4pPr marL="685800" indent="0">
              <a:buNone/>
              <a:defRPr sz="1600"/>
            </a:lvl4pPr>
            <a:lvl5pPr marL="914400" indent="0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1627318"/>
            <a:ext cx="8430767" cy="1842020"/>
          </a:xfrm>
        </p:spPr>
        <p:txBody>
          <a:bodyPr anchor="b">
            <a:no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396298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with Picture Layou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">
            <a:extLst>
              <a:ext uri="{FF2B5EF4-FFF2-40B4-BE49-F238E27FC236}">
                <a16:creationId xmlns:a16="http://schemas.microsoft.com/office/drawing/2014/main" id="{E09AA4F6-9CBF-53A8-8FE8-0BAB0E7DC989}"/>
              </a:ext>
            </a:extLst>
          </p:cNvPr>
          <p:cNvSpPr/>
          <p:nvPr/>
        </p:nvSpPr>
        <p:spPr>
          <a:xfrm>
            <a:off x="1062566" y="1161412"/>
            <a:ext cx="10221119" cy="4831742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Shape">
            <a:extLst>
              <a:ext uri="{FF2B5EF4-FFF2-40B4-BE49-F238E27FC236}">
                <a16:creationId xmlns:a16="http://schemas.microsoft.com/office/drawing/2014/main" id="{CBE4E0BD-29C0-46EA-4A2D-401DD12AEC12}"/>
              </a:ext>
            </a:extLst>
          </p:cNvPr>
          <p:cNvSpPr/>
          <p:nvPr/>
        </p:nvSpPr>
        <p:spPr>
          <a:xfrm>
            <a:off x="858371" y="800100"/>
            <a:ext cx="10221119" cy="4953001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EF410E3-CEC7-640A-C8FD-08419E6C330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46779" y="800099"/>
            <a:ext cx="3834628" cy="4953001"/>
          </a:xfrm>
          <a:blipFill dpi="0" rotWithShape="1">
            <a:blip r:embed="rId2">
              <a:alphaModFix amt="70000"/>
            </a:blip>
            <a:srcRect/>
            <a:stretch>
              <a:fillRect/>
            </a:stretch>
          </a:blipFill>
          <a:ln w="25400">
            <a:solidFill>
              <a:schemeClr val="tx1"/>
            </a:solidFill>
          </a:ln>
        </p:spPr>
        <p:txBody>
          <a:bodyPr vert="horz" lIns="91440" tIns="0" rIns="0" bIns="0" rtlCol="0">
            <a:noAutofit/>
          </a:bodyPr>
          <a:lstStyle>
            <a:lvl1pPr>
              <a:defRPr lang="en-US" sz="2400" b="0" i="0" noProof="0">
                <a:solidFill>
                  <a:schemeClr val="tx1"/>
                </a:solidFill>
              </a:defRPr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noProof="0" dirty="0"/>
              <a:t>Click icon to add picture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EF6069-AEE4-3455-508E-4B9EE30F0C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63040" y="4014216"/>
            <a:ext cx="4873752" cy="630936"/>
          </a:xfrm>
        </p:spPr>
        <p:txBody>
          <a:bodyPr>
            <a:noAutofit/>
          </a:bodyPr>
          <a:lstStyle>
            <a:lvl1pPr marL="54864" indent="0" algn="l">
              <a:lnSpc>
                <a:spcPct val="120000"/>
              </a:lnSpc>
              <a:spcBef>
                <a:spcPts val="0"/>
              </a:spcBef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7EDEC9-86BE-FDB1-3BAE-F5FF0934CA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63040" y="1280160"/>
            <a:ext cx="4873752" cy="2670048"/>
          </a:xfr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defRPr sz="600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74965575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bble Number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CE038D76-C98B-C544-C8F5-98AA9AC6A8F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829F6992-15C0-D5E2-DF06-F2FB7C9221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93F7E5B6-B257-640D-0A25-27F9507E69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Shape">
            <a:extLst>
              <a:ext uri="{FF2B5EF4-FFF2-40B4-BE49-F238E27FC236}">
                <a16:creationId xmlns:a16="http://schemas.microsoft.com/office/drawing/2014/main" id="{5BDBB369-4213-AA70-D2DD-33F4E9E1F195}"/>
              </a:ext>
            </a:extLst>
          </p:cNvPr>
          <p:cNvSpPr/>
          <p:nvPr/>
        </p:nvSpPr>
        <p:spPr>
          <a:xfrm>
            <a:off x="1072604" y="2550039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Shape">
            <a:extLst>
              <a:ext uri="{FF2B5EF4-FFF2-40B4-BE49-F238E27FC236}">
                <a16:creationId xmlns:a16="http://schemas.microsoft.com/office/drawing/2014/main" id="{3BF27898-0ACC-24EB-589A-96F29C94157A}"/>
              </a:ext>
            </a:extLst>
          </p:cNvPr>
          <p:cNvSpPr/>
          <p:nvPr/>
        </p:nvSpPr>
        <p:spPr>
          <a:xfrm>
            <a:off x="3235665" y="2522510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" name="Shape">
            <a:extLst>
              <a:ext uri="{FF2B5EF4-FFF2-40B4-BE49-F238E27FC236}">
                <a16:creationId xmlns:a16="http://schemas.microsoft.com/office/drawing/2014/main" id="{62CA34BE-87A5-8F47-C395-886E6870CF67}"/>
              </a:ext>
            </a:extLst>
          </p:cNvPr>
          <p:cNvSpPr/>
          <p:nvPr/>
        </p:nvSpPr>
        <p:spPr>
          <a:xfrm>
            <a:off x="5415148" y="2513962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" name="Shape">
            <a:extLst>
              <a:ext uri="{FF2B5EF4-FFF2-40B4-BE49-F238E27FC236}">
                <a16:creationId xmlns:a16="http://schemas.microsoft.com/office/drawing/2014/main" id="{E432D5F8-7F62-B5A0-F3AC-814BFBEEB0ED}"/>
              </a:ext>
            </a:extLst>
          </p:cNvPr>
          <p:cNvSpPr/>
          <p:nvPr/>
        </p:nvSpPr>
        <p:spPr>
          <a:xfrm>
            <a:off x="7530416" y="2524926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6" name="Shape">
            <a:extLst>
              <a:ext uri="{FF2B5EF4-FFF2-40B4-BE49-F238E27FC236}">
                <a16:creationId xmlns:a16="http://schemas.microsoft.com/office/drawing/2014/main" id="{FBCE3915-CF40-BF29-2DBB-D9F447CC7555}"/>
              </a:ext>
            </a:extLst>
          </p:cNvPr>
          <p:cNvSpPr/>
          <p:nvPr/>
        </p:nvSpPr>
        <p:spPr>
          <a:xfrm>
            <a:off x="9709899" y="2516378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811789E5-14E6-E7AB-C9D8-6E51B4544B2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86726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2" name="Text Placeholder 19">
            <a:extLst>
              <a:ext uri="{FF2B5EF4-FFF2-40B4-BE49-F238E27FC236}">
                <a16:creationId xmlns:a16="http://schemas.microsoft.com/office/drawing/2014/main" id="{AC40220B-3ED2-1841-92D5-C0056EF4740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154680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3" name="Text Placeholder 19">
            <a:extLst>
              <a:ext uri="{FF2B5EF4-FFF2-40B4-BE49-F238E27FC236}">
                <a16:creationId xmlns:a16="http://schemas.microsoft.com/office/drawing/2014/main" id="{B8BC651C-16ED-1741-08D3-8BA2D618C65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30952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4" name="Text Placeholder 19">
            <a:extLst>
              <a:ext uri="{FF2B5EF4-FFF2-40B4-BE49-F238E27FC236}">
                <a16:creationId xmlns:a16="http://schemas.microsoft.com/office/drawing/2014/main" id="{B42AFC50-5862-D501-9586-4A96D4DA667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443216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5" name="Text Placeholder 19">
            <a:extLst>
              <a:ext uri="{FF2B5EF4-FFF2-40B4-BE49-F238E27FC236}">
                <a16:creationId xmlns:a16="http://schemas.microsoft.com/office/drawing/2014/main" id="{45772425-B358-35A8-C707-76C81B500ED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628632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B0B8A0CF-58B1-629F-C8DB-238E5114277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24102" y="4325112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3973DBDD-5F4C-3094-B5AB-751AF36037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92056" y="4326702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9" name="Text Placeholder 26">
            <a:extLst>
              <a:ext uri="{FF2B5EF4-FFF2-40B4-BE49-F238E27FC236}">
                <a16:creationId xmlns:a16="http://schemas.microsoft.com/office/drawing/2014/main" id="{6A7033DE-A188-7F2B-B42D-3B4334B2C4B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168328" y="4313642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Text Placeholder 26">
            <a:extLst>
              <a:ext uri="{FF2B5EF4-FFF2-40B4-BE49-F238E27FC236}">
                <a16:creationId xmlns:a16="http://schemas.microsoft.com/office/drawing/2014/main" id="{82C8DA85-8265-9485-A51D-73E1629CC54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279858" y="4319944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20594F27-59D4-99D2-77B5-71915573EDA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466008" y="4319944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11905711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Right Aligned Photo Layou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">
            <a:extLst>
              <a:ext uri="{FF2B5EF4-FFF2-40B4-BE49-F238E27FC236}">
                <a16:creationId xmlns:a16="http://schemas.microsoft.com/office/drawing/2014/main" id="{F51DD675-2DC4-A4BE-C624-3048A2E666B7}"/>
              </a:ext>
            </a:extLst>
          </p:cNvPr>
          <p:cNvSpPr/>
          <p:nvPr/>
        </p:nvSpPr>
        <p:spPr>
          <a:xfrm>
            <a:off x="809553" y="1012104"/>
            <a:ext cx="6957749" cy="5061732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" name="Shape">
            <a:extLst>
              <a:ext uri="{FF2B5EF4-FFF2-40B4-BE49-F238E27FC236}">
                <a16:creationId xmlns:a16="http://schemas.microsoft.com/office/drawing/2014/main" id="{A0952ED0-9FCB-B6D2-E806-E2663B8961D0}"/>
              </a:ext>
            </a:extLst>
          </p:cNvPr>
          <p:cNvSpPr/>
          <p:nvPr/>
        </p:nvSpPr>
        <p:spPr>
          <a:xfrm>
            <a:off x="600338" y="782757"/>
            <a:ext cx="6957749" cy="5061732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BC3CDDF-FEA3-712D-9071-515D264F06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296656" y="0"/>
            <a:ext cx="3895344" cy="6858000"/>
          </a:xfrm>
          <a:blipFill dpi="0" rotWithShape="1">
            <a:blip r:embed="rId2">
              <a:alphaModFix amt="70000"/>
            </a:blip>
            <a:srcRect/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 noProof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noProof="0" dirty="0"/>
              <a:t>Click icon to add picture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0F6C1B-F86D-84E1-F13C-1A2310E172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9888" y="3054096"/>
            <a:ext cx="5010912" cy="2130552"/>
          </a:xfrm>
        </p:spPr>
        <p:txBody>
          <a:bodyPr/>
          <a:lstStyle>
            <a:lvl1pPr marL="54864" indent="0">
              <a:lnSpc>
                <a:spcPct val="120000"/>
              </a:lnSpc>
              <a:spcBef>
                <a:spcPts val="0"/>
              </a:spcBef>
              <a:buNone/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9888" y="1719072"/>
            <a:ext cx="5038344" cy="1163828"/>
          </a:xfrm>
        </p:spPr>
        <p:txBody>
          <a:bodyPr/>
          <a:lstStyle>
            <a:lvl1pPr algn="l">
              <a:lnSpc>
                <a:spcPct val="90000"/>
              </a:lnSpc>
              <a:defRPr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6252663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ubble Photo Layou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">
            <a:extLst>
              <a:ext uri="{FF2B5EF4-FFF2-40B4-BE49-F238E27FC236}">
                <a16:creationId xmlns:a16="http://schemas.microsoft.com/office/drawing/2014/main" id="{59728BD5-0C25-387C-A8D3-1645AD8D2F7C}"/>
              </a:ext>
            </a:extLst>
          </p:cNvPr>
          <p:cNvSpPr/>
          <p:nvPr userDrawn="1"/>
        </p:nvSpPr>
        <p:spPr>
          <a:xfrm>
            <a:off x="5648341" y="565310"/>
            <a:ext cx="5949692" cy="5949692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5" name="Picture Placeholder 9">
            <a:extLst>
              <a:ext uri="{FF2B5EF4-FFF2-40B4-BE49-F238E27FC236}">
                <a16:creationId xmlns:a16="http://schemas.microsoft.com/office/drawing/2014/main" id="{9A7884F3-D430-A6C2-51B2-E1B6E85D9419}"/>
              </a:ext>
            </a:extLst>
          </p:cNvPr>
          <p:cNvSpPr>
            <a:spLocks noGrp="1" noChangeAspect="1"/>
          </p:cNvSpPr>
          <p:nvPr>
            <p:ph type="pic" sz="quarter" idx="11"/>
          </p:nvPr>
        </p:nvSpPr>
        <p:spPr>
          <a:xfrm>
            <a:off x="5547868" y="388874"/>
            <a:ext cx="5897880" cy="5897880"/>
          </a:xfrm>
          <a:prstGeom prst="ellipse">
            <a:avLst/>
          </a:prstGeom>
          <a:blipFill dpi="0" rotWithShape="1">
            <a:blip r:embed="rId2">
              <a:alphaModFix amt="75000"/>
            </a:blip>
            <a:srcRect/>
            <a:stretch>
              <a:fillRect/>
            </a:stretch>
          </a:blipFill>
          <a:ln w="25400">
            <a:solidFill>
              <a:schemeClr val="tx1"/>
            </a:solidFill>
          </a:ln>
        </p:spPr>
        <p:txBody>
          <a:bodyPr vert="horz" lIns="91440" tIns="0" rIns="0" bIns="0" rtlCol="0">
            <a:noAutofit/>
          </a:bodyPr>
          <a:lstStyle>
            <a:lvl1pPr>
              <a:defRPr lang="en-US" sz="2400" b="0" i="0" noProof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noProof="0" dirty="0"/>
              <a:t>Click icon to add picture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264711-7A11-A788-DD48-17D0C3B083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8952" y="4279392"/>
            <a:ext cx="2980944" cy="402336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38D51F-4DA4-5AB7-6ACD-17065B86DE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1947672"/>
            <a:ext cx="3017520" cy="1938528"/>
          </a:xfrm>
        </p:spPr>
        <p:txBody>
          <a:bodyPr anchor="t"/>
          <a:lstStyle>
            <a:lvl1pPr algn="l">
              <a:defRPr sz="6000"/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49680997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 x4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">
            <a:extLst>
              <a:ext uri="{FF2B5EF4-FFF2-40B4-BE49-F238E27FC236}">
                <a16:creationId xmlns:a16="http://schemas.microsoft.com/office/drawing/2014/main" id="{E21113D2-FC9F-27EC-7A45-E8F7695D1407}"/>
              </a:ext>
            </a:extLst>
          </p:cNvPr>
          <p:cNvSpPr/>
          <p:nvPr/>
        </p:nvSpPr>
        <p:spPr>
          <a:xfrm>
            <a:off x="694922" y="2330750"/>
            <a:ext cx="2542032" cy="3200400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9" name="Shape">
            <a:extLst>
              <a:ext uri="{FF2B5EF4-FFF2-40B4-BE49-F238E27FC236}">
                <a16:creationId xmlns:a16="http://schemas.microsoft.com/office/drawing/2014/main" id="{AD0B836B-7152-D6F5-7044-4B3B321454F5}"/>
              </a:ext>
            </a:extLst>
          </p:cNvPr>
          <p:cNvSpPr/>
          <p:nvPr/>
        </p:nvSpPr>
        <p:spPr>
          <a:xfrm>
            <a:off x="3541000" y="2330750"/>
            <a:ext cx="2542032" cy="3200400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1" name="Shape">
            <a:extLst>
              <a:ext uri="{FF2B5EF4-FFF2-40B4-BE49-F238E27FC236}">
                <a16:creationId xmlns:a16="http://schemas.microsoft.com/office/drawing/2014/main" id="{65518B88-F549-D8C7-0CD2-91E7CABE5E13}"/>
              </a:ext>
            </a:extLst>
          </p:cNvPr>
          <p:cNvSpPr/>
          <p:nvPr/>
        </p:nvSpPr>
        <p:spPr>
          <a:xfrm>
            <a:off x="6387080" y="2328404"/>
            <a:ext cx="2542032" cy="3200400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3" name="Shape">
            <a:extLst>
              <a:ext uri="{FF2B5EF4-FFF2-40B4-BE49-F238E27FC236}">
                <a16:creationId xmlns:a16="http://schemas.microsoft.com/office/drawing/2014/main" id="{EF098B7F-7320-E28C-D4A0-9C0D6072BDA7}"/>
              </a:ext>
            </a:extLst>
          </p:cNvPr>
          <p:cNvSpPr/>
          <p:nvPr/>
        </p:nvSpPr>
        <p:spPr>
          <a:xfrm>
            <a:off x="9233158" y="2328404"/>
            <a:ext cx="2542032" cy="3200400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D3F14087-C251-E7D5-3CEB-B94352D84E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F4B2518B-6182-8D2D-813F-AFC9F68ADA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36D224B4-8A41-A69B-813F-9ADC38AF00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2349526F-21BB-B06B-612E-8AAA322B4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65816" y="2193042"/>
            <a:ext cx="2514600" cy="3200400"/>
          </a:xfrm>
          <a:solidFill>
            <a:schemeClr val="accent1"/>
          </a:solidFill>
          <a:ln w="25400">
            <a:solidFill>
              <a:schemeClr val="dk1"/>
            </a:solidFill>
          </a:ln>
        </p:spPr>
        <p:txBody>
          <a:bodyPr tIns="2377440"/>
          <a:lstStyle>
            <a:lvl1pPr marL="0" indent="0" algn="ctr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99DE91A1-A01A-B800-F6EB-C013020202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9532" y="2193042"/>
            <a:ext cx="2487168" cy="2103120"/>
          </a:xfrm>
          <a:blipFill>
            <a:blip r:embed="rId2">
              <a:alphaModFix amt="70000"/>
            </a:blip>
            <a:stretch>
              <a:fillRect/>
            </a:stretch>
          </a:blipFill>
          <a:ln w="25400">
            <a:solidFill>
              <a:schemeClr val="tx1">
                <a:alpha val="7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733EF8C8-3849-9C80-1F6E-7038D113478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0220" y="4889897"/>
            <a:ext cx="2514600" cy="33832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9" name="Text Placeholder 24">
            <a:extLst>
              <a:ext uri="{FF2B5EF4-FFF2-40B4-BE49-F238E27FC236}">
                <a16:creationId xmlns:a16="http://schemas.microsoft.com/office/drawing/2014/main" id="{32F8A8CA-E278-E129-A09C-8C4B7CCA2DE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419856" y="2193042"/>
            <a:ext cx="2514600" cy="3200400"/>
          </a:xfrm>
          <a:solidFill>
            <a:schemeClr val="accent1"/>
          </a:solidFill>
          <a:ln w="25400">
            <a:solidFill>
              <a:schemeClr val="dk1"/>
            </a:solidFill>
          </a:ln>
        </p:spPr>
        <p:txBody>
          <a:bodyPr tIns="2377440"/>
          <a:lstStyle>
            <a:lvl1pPr marL="0" indent="0" algn="ctr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Picture Placeholder 22">
            <a:extLst>
              <a:ext uri="{FF2B5EF4-FFF2-40B4-BE49-F238E27FC236}">
                <a16:creationId xmlns:a16="http://schemas.microsoft.com/office/drawing/2014/main" id="{3CFBF841-C094-5FA8-63F2-F5DA37C0359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433572" y="2193042"/>
            <a:ext cx="2487168" cy="2103120"/>
          </a:xfrm>
          <a:blipFill>
            <a:blip r:embed="rId2">
              <a:alphaModFix amt="70000"/>
            </a:blip>
            <a:stretch>
              <a:fillRect/>
            </a:stretch>
          </a:blipFill>
          <a:ln w="25400">
            <a:solidFill>
              <a:schemeClr val="tx1">
                <a:alpha val="70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1600" noProof="0" dirty="0"/>
            </a:lvl1pPr>
          </a:lstStyle>
          <a:p>
            <a:pPr marL="0" lvl="0" indent="0" algn="ctr">
              <a:buNone/>
            </a:pPr>
            <a:r>
              <a:rPr lang="en-US" noProof="0" dirty="0"/>
              <a:t>Click icon to add picture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C76BA571-FE5C-F5F7-9056-20BD57DA678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19856" y="4889897"/>
            <a:ext cx="2514600" cy="33832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2" name="Text Placeholder 24">
            <a:extLst>
              <a:ext uri="{FF2B5EF4-FFF2-40B4-BE49-F238E27FC236}">
                <a16:creationId xmlns:a16="http://schemas.microsoft.com/office/drawing/2014/main" id="{D7F9FC21-D881-DB86-4C69-C07821DCF3A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63640" y="2193042"/>
            <a:ext cx="2514600" cy="3200400"/>
          </a:xfrm>
          <a:solidFill>
            <a:schemeClr val="accent1"/>
          </a:solidFill>
          <a:ln w="25400">
            <a:solidFill>
              <a:schemeClr val="dk1"/>
            </a:solidFill>
          </a:ln>
        </p:spPr>
        <p:txBody>
          <a:bodyPr tIns="2377440"/>
          <a:lstStyle>
            <a:lvl1pPr marL="0" indent="0" algn="ctr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3" name="Picture Placeholder 22">
            <a:extLst>
              <a:ext uri="{FF2B5EF4-FFF2-40B4-BE49-F238E27FC236}">
                <a16:creationId xmlns:a16="http://schemas.microsoft.com/office/drawing/2014/main" id="{FE2E99DA-5661-F860-9E54-9C42590265F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77356" y="2193042"/>
            <a:ext cx="2487168" cy="2103120"/>
          </a:xfrm>
          <a:blipFill>
            <a:blip r:embed="rId2">
              <a:alphaModFix amt="70000"/>
            </a:blip>
            <a:stretch>
              <a:fillRect/>
            </a:stretch>
          </a:blipFill>
          <a:ln w="25400">
            <a:solidFill>
              <a:schemeClr val="tx1">
                <a:alpha val="70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1600" noProof="0" dirty="0"/>
            </a:lvl1pPr>
          </a:lstStyle>
          <a:p>
            <a:pPr marL="0" lvl="0" indent="0" algn="ctr">
              <a:buNone/>
            </a:pPr>
            <a:r>
              <a:rPr lang="en-US" noProof="0" dirty="0"/>
              <a:t>Click icon to add picture</a:t>
            </a:r>
          </a:p>
        </p:txBody>
      </p:sp>
      <p:sp>
        <p:nvSpPr>
          <p:cNvPr id="34" name="Text Placeholder 26">
            <a:extLst>
              <a:ext uri="{FF2B5EF4-FFF2-40B4-BE49-F238E27FC236}">
                <a16:creationId xmlns:a16="http://schemas.microsoft.com/office/drawing/2014/main" id="{99F1332D-1A76-8252-3A4A-73B5BE80BDA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63640" y="4889897"/>
            <a:ext cx="2514600" cy="33832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5" name="Text Placeholder 24">
            <a:extLst>
              <a:ext uri="{FF2B5EF4-FFF2-40B4-BE49-F238E27FC236}">
                <a16:creationId xmlns:a16="http://schemas.microsoft.com/office/drawing/2014/main" id="{47253530-631C-01D6-E4D5-53EA91819AC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107424" y="2169547"/>
            <a:ext cx="2514600" cy="3200400"/>
          </a:xfrm>
          <a:solidFill>
            <a:schemeClr val="accent1"/>
          </a:solidFill>
          <a:ln w="25400">
            <a:solidFill>
              <a:schemeClr val="dk1"/>
            </a:solidFill>
          </a:ln>
        </p:spPr>
        <p:txBody>
          <a:bodyPr tIns="2377440"/>
          <a:lstStyle>
            <a:lvl1pPr marL="0" indent="0" algn="ctr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6" name="Picture Placeholder 22">
            <a:extLst>
              <a:ext uri="{FF2B5EF4-FFF2-40B4-BE49-F238E27FC236}">
                <a16:creationId xmlns:a16="http://schemas.microsoft.com/office/drawing/2014/main" id="{2087F48D-BCD6-2370-DFEB-3DC855770580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121140" y="2169547"/>
            <a:ext cx="2487168" cy="2103120"/>
          </a:xfrm>
          <a:blipFill>
            <a:blip r:embed="rId2">
              <a:alphaModFix amt="70000"/>
            </a:blip>
            <a:stretch>
              <a:fillRect/>
            </a:stretch>
          </a:blipFill>
          <a:ln w="25400">
            <a:solidFill>
              <a:schemeClr val="tx1">
                <a:alpha val="70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1600" noProof="0"/>
            </a:lvl1pPr>
          </a:lstStyle>
          <a:p>
            <a:pPr marL="0" lvl="0" indent="0" algn="ctr">
              <a:buNone/>
            </a:pPr>
            <a:r>
              <a:rPr lang="en-US" noProof="0" dirty="0"/>
              <a:t>Click icon to add picture</a:t>
            </a:r>
          </a:p>
        </p:txBody>
      </p:sp>
      <p:sp>
        <p:nvSpPr>
          <p:cNvPr id="37" name="Text Placeholder 26">
            <a:extLst>
              <a:ext uri="{FF2B5EF4-FFF2-40B4-BE49-F238E27FC236}">
                <a16:creationId xmlns:a16="http://schemas.microsoft.com/office/drawing/2014/main" id="{2730E53E-4C0B-1C22-8754-2D69B55DF37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107424" y="4889897"/>
            <a:ext cx="2514600" cy="33832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734335C-F51C-31D5-364F-1D05EDE82E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47396"/>
            <a:ext cx="10745788" cy="114329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4716352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eam x8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">
            <a:extLst>
              <a:ext uri="{FF2B5EF4-FFF2-40B4-BE49-F238E27FC236}">
                <a16:creationId xmlns:a16="http://schemas.microsoft.com/office/drawing/2014/main" id="{559D8666-7371-3C57-AFFE-49810709BDDB}"/>
              </a:ext>
            </a:extLst>
          </p:cNvPr>
          <p:cNvSpPr/>
          <p:nvPr/>
        </p:nvSpPr>
        <p:spPr>
          <a:xfrm>
            <a:off x="663551" y="1967633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" name="Shape">
            <a:extLst>
              <a:ext uri="{FF2B5EF4-FFF2-40B4-BE49-F238E27FC236}">
                <a16:creationId xmlns:a16="http://schemas.microsoft.com/office/drawing/2014/main" id="{434B564B-DE03-74A6-773C-0FD4632658D1}"/>
              </a:ext>
            </a:extLst>
          </p:cNvPr>
          <p:cNvSpPr/>
          <p:nvPr/>
        </p:nvSpPr>
        <p:spPr>
          <a:xfrm>
            <a:off x="663550" y="4337851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5" name="Shape">
            <a:extLst>
              <a:ext uri="{FF2B5EF4-FFF2-40B4-BE49-F238E27FC236}">
                <a16:creationId xmlns:a16="http://schemas.microsoft.com/office/drawing/2014/main" id="{A98F51D8-7768-BB9C-DEFD-FE6F101B538B}"/>
              </a:ext>
            </a:extLst>
          </p:cNvPr>
          <p:cNvSpPr/>
          <p:nvPr/>
        </p:nvSpPr>
        <p:spPr>
          <a:xfrm>
            <a:off x="3509629" y="1967633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7" name="Shape">
            <a:extLst>
              <a:ext uri="{FF2B5EF4-FFF2-40B4-BE49-F238E27FC236}">
                <a16:creationId xmlns:a16="http://schemas.microsoft.com/office/drawing/2014/main" id="{824DDB7E-F583-BE45-8440-04134133EF5E}"/>
              </a:ext>
            </a:extLst>
          </p:cNvPr>
          <p:cNvSpPr/>
          <p:nvPr/>
        </p:nvSpPr>
        <p:spPr>
          <a:xfrm>
            <a:off x="3509628" y="4337851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9" name="Shape">
            <a:extLst>
              <a:ext uri="{FF2B5EF4-FFF2-40B4-BE49-F238E27FC236}">
                <a16:creationId xmlns:a16="http://schemas.microsoft.com/office/drawing/2014/main" id="{3AB34327-1213-C6F7-069A-661286889411}"/>
              </a:ext>
            </a:extLst>
          </p:cNvPr>
          <p:cNvSpPr/>
          <p:nvPr/>
        </p:nvSpPr>
        <p:spPr>
          <a:xfrm>
            <a:off x="6355709" y="1965287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1" name="Shape">
            <a:extLst>
              <a:ext uri="{FF2B5EF4-FFF2-40B4-BE49-F238E27FC236}">
                <a16:creationId xmlns:a16="http://schemas.microsoft.com/office/drawing/2014/main" id="{B6BF1339-971D-E8EC-9A92-C646A04A9796}"/>
              </a:ext>
            </a:extLst>
          </p:cNvPr>
          <p:cNvSpPr/>
          <p:nvPr/>
        </p:nvSpPr>
        <p:spPr>
          <a:xfrm>
            <a:off x="6355708" y="4335505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4" name="Shape">
            <a:extLst>
              <a:ext uri="{FF2B5EF4-FFF2-40B4-BE49-F238E27FC236}">
                <a16:creationId xmlns:a16="http://schemas.microsoft.com/office/drawing/2014/main" id="{2C16FE32-0722-CA1D-92A1-77B7780BDE81}"/>
              </a:ext>
            </a:extLst>
          </p:cNvPr>
          <p:cNvSpPr/>
          <p:nvPr/>
        </p:nvSpPr>
        <p:spPr>
          <a:xfrm>
            <a:off x="9201787" y="1965287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7" name="Shape">
            <a:extLst>
              <a:ext uri="{FF2B5EF4-FFF2-40B4-BE49-F238E27FC236}">
                <a16:creationId xmlns:a16="http://schemas.microsoft.com/office/drawing/2014/main" id="{A3D368EA-D182-9937-D248-E4051379E257}"/>
              </a:ext>
            </a:extLst>
          </p:cNvPr>
          <p:cNvSpPr/>
          <p:nvPr/>
        </p:nvSpPr>
        <p:spPr>
          <a:xfrm>
            <a:off x="9201786" y="4335505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2349526F-21BB-B06B-612E-8AAA322B4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65816" y="1865376"/>
            <a:ext cx="2514600" cy="2084832"/>
          </a:xfrm>
          <a:solidFill>
            <a:schemeClr val="accent1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99DE91A1-A01A-B800-F6EB-C013020202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9532" y="1874520"/>
            <a:ext cx="2487168" cy="1280160"/>
          </a:xfrm>
          <a:blipFill>
            <a:blip r:embed="rId2">
              <a:alphaModFix amt="70000"/>
            </a:blip>
            <a:stretch>
              <a:fillRect/>
            </a:stretch>
          </a:blip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733EF8C8-3849-9C80-1F6E-7038D113478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0220" y="3584901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6" name="Text Placeholder 24">
            <a:extLst>
              <a:ext uri="{FF2B5EF4-FFF2-40B4-BE49-F238E27FC236}">
                <a16:creationId xmlns:a16="http://schemas.microsoft.com/office/drawing/2014/main" id="{F27A4420-EB9D-589B-DE9E-4CFCC6B25A6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65816" y="4242816"/>
            <a:ext cx="2514600" cy="2084832"/>
          </a:xfrm>
          <a:solidFill>
            <a:schemeClr val="accent1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7" name="Picture Placeholder 22">
            <a:extLst>
              <a:ext uri="{FF2B5EF4-FFF2-40B4-BE49-F238E27FC236}">
                <a16:creationId xmlns:a16="http://schemas.microsoft.com/office/drawing/2014/main" id="{D76F8DA4-2C9A-48DE-DB4A-045A11601F4C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579532" y="4242816"/>
            <a:ext cx="2487168" cy="1280160"/>
          </a:xfrm>
          <a:blipFill>
            <a:blip r:embed="rId2">
              <a:alphaModFix amt="70000"/>
            </a:blip>
            <a:stretch>
              <a:fillRect/>
            </a:stretch>
          </a:blip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47" name="Text Placeholder 26">
            <a:extLst>
              <a:ext uri="{FF2B5EF4-FFF2-40B4-BE49-F238E27FC236}">
                <a16:creationId xmlns:a16="http://schemas.microsoft.com/office/drawing/2014/main" id="{010C7458-97A7-97A1-88E7-1D3194A7EA4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80220" y="5947269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9" name="Text Placeholder 24">
            <a:extLst>
              <a:ext uri="{FF2B5EF4-FFF2-40B4-BE49-F238E27FC236}">
                <a16:creationId xmlns:a16="http://schemas.microsoft.com/office/drawing/2014/main" id="{32F8A8CA-E278-E129-A09C-8C4B7CCA2DE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419856" y="1865376"/>
            <a:ext cx="2514600" cy="2084832"/>
          </a:xfrm>
          <a:solidFill>
            <a:schemeClr val="accent1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Picture Placeholder 22">
            <a:extLst>
              <a:ext uri="{FF2B5EF4-FFF2-40B4-BE49-F238E27FC236}">
                <a16:creationId xmlns:a16="http://schemas.microsoft.com/office/drawing/2014/main" id="{3CFBF841-C094-5FA8-63F2-F5DA37C0359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433572" y="1874520"/>
            <a:ext cx="2487168" cy="1280160"/>
          </a:xfrm>
          <a:blipFill>
            <a:blip r:embed="rId2">
              <a:alphaModFix amt="70000"/>
            </a:blip>
            <a:stretch>
              <a:fillRect/>
            </a:stretch>
          </a:blip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C76BA571-FE5C-F5F7-9056-20BD57DA678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19856" y="3584901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8" name="Text Placeholder 24">
            <a:extLst>
              <a:ext uri="{FF2B5EF4-FFF2-40B4-BE49-F238E27FC236}">
                <a16:creationId xmlns:a16="http://schemas.microsoft.com/office/drawing/2014/main" id="{27F73601-DBA6-A721-D6BF-321A387810A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19856" y="4242816"/>
            <a:ext cx="2514600" cy="2084832"/>
          </a:xfrm>
          <a:solidFill>
            <a:schemeClr val="accent1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9" name="Picture Placeholder 22">
            <a:extLst>
              <a:ext uri="{FF2B5EF4-FFF2-40B4-BE49-F238E27FC236}">
                <a16:creationId xmlns:a16="http://schemas.microsoft.com/office/drawing/2014/main" id="{060504F7-2F69-FC38-B09C-5DCA35CD85A9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433572" y="4242816"/>
            <a:ext cx="2487168" cy="1280160"/>
          </a:xfrm>
          <a:blipFill>
            <a:blip r:embed="rId2">
              <a:alphaModFix amt="70000"/>
            </a:blip>
            <a:stretch>
              <a:fillRect/>
            </a:stretch>
          </a:blip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50" name="Text Placeholder 26">
            <a:extLst>
              <a:ext uri="{FF2B5EF4-FFF2-40B4-BE49-F238E27FC236}">
                <a16:creationId xmlns:a16="http://schemas.microsoft.com/office/drawing/2014/main" id="{3843A45B-37B6-D773-B219-9EBAD5F1953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419856" y="5947269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2" name="Text Placeholder 24">
            <a:extLst>
              <a:ext uri="{FF2B5EF4-FFF2-40B4-BE49-F238E27FC236}">
                <a16:creationId xmlns:a16="http://schemas.microsoft.com/office/drawing/2014/main" id="{D7F9FC21-D881-DB86-4C69-C07821DCF3A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63640" y="1865376"/>
            <a:ext cx="2514600" cy="2084832"/>
          </a:xfrm>
          <a:solidFill>
            <a:schemeClr val="accent1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3" name="Picture Placeholder 22">
            <a:extLst>
              <a:ext uri="{FF2B5EF4-FFF2-40B4-BE49-F238E27FC236}">
                <a16:creationId xmlns:a16="http://schemas.microsoft.com/office/drawing/2014/main" id="{FE2E99DA-5661-F860-9E54-9C42590265F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77356" y="1874520"/>
            <a:ext cx="2487168" cy="1280160"/>
          </a:xfrm>
          <a:blipFill>
            <a:blip r:embed="rId2">
              <a:alphaModFix amt="70000"/>
            </a:blip>
            <a:stretch>
              <a:fillRect/>
            </a:stretch>
          </a:blip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4" name="Text Placeholder 26">
            <a:extLst>
              <a:ext uri="{FF2B5EF4-FFF2-40B4-BE49-F238E27FC236}">
                <a16:creationId xmlns:a16="http://schemas.microsoft.com/office/drawing/2014/main" id="{99F1332D-1A76-8252-3A4A-73B5BE80BDA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63640" y="3584901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1" name="Text Placeholder 24">
            <a:extLst>
              <a:ext uri="{FF2B5EF4-FFF2-40B4-BE49-F238E27FC236}">
                <a16:creationId xmlns:a16="http://schemas.microsoft.com/office/drawing/2014/main" id="{E5E9A104-54F0-5100-0B27-DBD2DF20678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263640" y="4242816"/>
            <a:ext cx="2514600" cy="2084832"/>
          </a:xfrm>
          <a:solidFill>
            <a:schemeClr val="accent1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2" name="Picture Placeholder 22">
            <a:extLst>
              <a:ext uri="{FF2B5EF4-FFF2-40B4-BE49-F238E27FC236}">
                <a16:creationId xmlns:a16="http://schemas.microsoft.com/office/drawing/2014/main" id="{23469072-7775-90E2-6C92-C6D03C1DACB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277356" y="4242816"/>
            <a:ext cx="2487168" cy="1280160"/>
          </a:xfrm>
          <a:blipFill>
            <a:blip r:embed="rId2">
              <a:alphaModFix amt="70000"/>
            </a:blip>
            <a:stretch>
              <a:fillRect/>
            </a:stretch>
          </a:blip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53" name="Text Placeholder 26">
            <a:extLst>
              <a:ext uri="{FF2B5EF4-FFF2-40B4-BE49-F238E27FC236}">
                <a16:creationId xmlns:a16="http://schemas.microsoft.com/office/drawing/2014/main" id="{BF06B9AA-555D-874C-1198-B3ED9EBC714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263640" y="5947269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5" name="Text Placeholder 24">
            <a:extLst>
              <a:ext uri="{FF2B5EF4-FFF2-40B4-BE49-F238E27FC236}">
                <a16:creationId xmlns:a16="http://schemas.microsoft.com/office/drawing/2014/main" id="{47253530-631C-01D6-E4D5-53EA91819AC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107424" y="1865376"/>
            <a:ext cx="2514600" cy="2084832"/>
          </a:xfrm>
          <a:solidFill>
            <a:schemeClr val="accent1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6" name="Picture Placeholder 22">
            <a:extLst>
              <a:ext uri="{FF2B5EF4-FFF2-40B4-BE49-F238E27FC236}">
                <a16:creationId xmlns:a16="http://schemas.microsoft.com/office/drawing/2014/main" id="{2087F48D-BCD6-2370-DFEB-3DC855770580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121140" y="1874520"/>
            <a:ext cx="2487168" cy="1280160"/>
          </a:xfrm>
          <a:blipFill>
            <a:blip r:embed="rId2">
              <a:alphaModFix amt="70000"/>
            </a:blip>
            <a:stretch>
              <a:fillRect/>
            </a:stretch>
          </a:blip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7" name="Text Placeholder 26">
            <a:extLst>
              <a:ext uri="{FF2B5EF4-FFF2-40B4-BE49-F238E27FC236}">
                <a16:creationId xmlns:a16="http://schemas.microsoft.com/office/drawing/2014/main" id="{2730E53E-4C0B-1C22-8754-2D69B55DF37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107424" y="3584901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4" name="Text Placeholder 24">
            <a:extLst>
              <a:ext uri="{FF2B5EF4-FFF2-40B4-BE49-F238E27FC236}">
                <a16:creationId xmlns:a16="http://schemas.microsoft.com/office/drawing/2014/main" id="{9690986C-4F11-A46D-923C-CCC08AB6CB7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107424" y="4242816"/>
            <a:ext cx="2514600" cy="2084832"/>
          </a:xfrm>
          <a:solidFill>
            <a:schemeClr val="accent1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5" name="Picture Placeholder 22">
            <a:extLst>
              <a:ext uri="{FF2B5EF4-FFF2-40B4-BE49-F238E27FC236}">
                <a16:creationId xmlns:a16="http://schemas.microsoft.com/office/drawing/2014/main" id="{A4293B55-9185-9732-2F46-4B62C7F1F21E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9121140" y="4242816"/>
            <a:ext cx="2487168" cy="1280160"/>
          </a:xfrm>
          <a:blipFill>
            <a:blip r:embed="rId2">
              <a:alphaModFix amt="70000"/>
            </a:blip>
            <a:stretch>
              <a:fillRect/>
            </a:stretch>
          </a:blip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56" name="Text Placeholder 26">
            <a:extLst>
              <a:ext uri="{FF2B5EF4-FFF2-40B4-BE49-F238E27FC236}">
                <a16:creationId xmlns:a16="http://schemas.microsoft.com/office/drawing/2014/main" id="{B8529D99-B7B2-6411-E928-9FA204E3842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9107424" y="5947269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7FDA4E-49F9-223C-DA55-A79802EE1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36080976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is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">
            <a:extLst>
              <a:ext uri="{FF2B5EF4-FFF2-40B4-BE49-F238E27FC236}">
                <a16:creationId xmlns:a16="http://schemas.microsoft.com/office/drawing/2014/main" id="{1A52F175-2E39-E9BE-B4DF-67098DB248AA}"/>
              </a:ext>
            </a:extLst>
          </p:cNvPr>
          <p:cNvSpPr/>
          <p:nvPr/>
        </p:nvSpPr>
        <p:spPr>
          <a:xfrm>
            <a:off x="5607119" y="347046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accent2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9" name="Shape">
            <a:extLst>
              <a:ext uri="{FF2B5EF4-FFF2-40B4-BE49-F238E27FC236}">
                <a16:creationId xmlns:a16="http://schemas.microsoft.com/office/drawing/2014/main" id="{CE3B3000-733D-1995-D39A-E659E5A429CC}"/>
              </a:ext>
            </a:extLst>
          </p:cNvPr>
          <p:cNvSpPr/>
          <p:nvPr/>
        </p:nvSpPr>
        <p:spPr>
          <a:xfrm>
            <a:off x="5607119" y="1623673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11" name="Shape">
            <a:extLst>
              <a:ext uri="{FF2B5EF4-FFF2-40B4-BE49-F238E27FC236}">
                <a16:creationId xmlns:a16="http://schemas.microsoft.com/office/drawing/2014/main" id="{F1BC0AB2-17DA-D97E-3052-DA48D80F7428}"/>
              </a:ext>
            </a:extLst>
          </p:cNvPr>
          <p:cNvSpPr/>
          <p:nvPr/>
        </p:nvSpPr>
        <p:spPr>
          <a:xfrm>
            <a:off x="5607119" y="2925956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13" name="Shape">
            <a:extLst>
              <a:ext uri="{FF2B5EF4-FFF2-40B4-BE49-F238E27FC236}">
                <a16:creationId xmlns:a16="http://schemas.microsoft.com/office/drawing/2014/main" id="{C860490F-E3DB-3E9F-0AC6-F04949DC59C3}"/>
              </a:ext>
            </a:extLst>
          </p:cNvPr>
          <p:cNvSpPr/>
          <p:nvPr/>
        </p:nvSpPr>
        <p:spPr>
          <a:xfrm>
            <a:off x="5607120" y="4223036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15" name="Shape">
            <a:extLst>
              <a:ext uri="{FF2B5EF4-FFF2-40B4-BE49-F238E27FC236}">
                <a16:creationId xmlns:a16="http://schemas.microsoft.com/office/drawing/2014/main" id="{522E5778-EA03-EFC4-08AA-ECB1C07ED56E}"/>
              </a:ext>
            </a:extLst>
          </p:cNvPr>
          <p:cNvSpPr/>
          <p:nvPr/>
        </p:nvSpPr>
        <p:spPr>
          <a:xfrm>
            <a:off x="5607120" y="5519473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17" name="Shape">
            <a:extLst>
              <a:ext uri="{FF2B5EF4-FFF2-40B4-BE49-F238E27FC236}">
                <a16:creationId xmlns:a16="http://schemas.microsoft.com/office/drawing/2014/main" id="{EEA0BE49-92E1-A1A3-40E0-DDAA5511F637}"/>
              </a:ext>
            </a:extLst>
          </p:cNvPr>
          <p:cNvSpPr/>
          <p:nvPr/>
        </p:nvSpPr>
        <p:spPr>
          <a:xfrm>
            <a:off x="4348745" y="1637743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9" name="Shape">
            <a:extLst>
              <a:ext uri="{FF2B5EF4-FFF2-40B4-BE49-F238E27FC236}">
                <a16:creationId xmlns:a16="http://schemas.microsoft.com/office/drawing/2014/main" id="{DF15F1EC-1D2B-FF49-7785-26BC7083A07C}"/>
              </a:ext>
            </a:extLst>
          </p:cNvPr>
          <p:cNvSpPr/>
          <p:nvPr/>
        </p:nvSpPr>
        <p:spPr>
          <a:xfrm>
            <a:off x="4348745" y="2927249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1" name="Shape">
            <a:extLst>
              <a:ext uri="{FF2B5EF4-FFF2-40B4-BE49-F238E27FC236}">
                <a16:creationId xmlns:a16="http://schemas.microsoft.com/office/drawing/2014/main" id="{BE3FDD69-3D60-CF6B-97A3-7B2C1AE3100A}"/>
              </a:ext>
            </a:extLst>
          </p:cNvPr>
          <p:cNvSpPr/>
          <p:nvPr/>
        </p:nvSpPr>
        <p:spPr>
          <a:xfrm>
            <a:off x="4348745" y="4277006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3" name="Shape">
            <a:extLst>
              <a:ext uri="{FF2B5EF4-FFF2-40B4-BE49-F238E27FC236}">
                <a16:creationId xmlns:a16="http://schemas.microsoft.com/office/drawing/2014/main" id="{E3BB1E5B-DA10-B332-D4B8-D551C3053C53}"/>
              </a:ext>
            </a:extLst>
          </p:cNvPr>
          <p:cNvSpPr/>
          <p:nvPr/>
        </p:nvSpPr>
        <p:spPr>
          <a:xfrm>
            <a:off x="4348745" y="5568541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5" name="Shape">
            <a:extLst>
              <a:ext uri="{FF2B5EF4-FFF2-40B4-BE49-F238E27FC236}">
                <a16:creationId xmlns:a16="http://schemas.microsoft.com/office/drawing/2014/main" id="{8D887B7F-9EBA-E7B8-64CE-5EAB1DF08E19}"/>
              </a:ext>
            </a:extLst>
          </p:cNvPr>
          <p:cNvSpPr/>
          <p:nvPr/>
        </p:nvSpPr>
        <p:spPr>
          <a:xfrm>
            <a:off x="4348745" y="361116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7" name="Shape">
            <a:extLst>
              <a:ext uri="{FF2B5EF4-FFF2-40B4-BE49-F238E27FC236}">
                <a16:creationId xmlns:a16="http://schemas.microsoft.com/office/drawing/2014/main" id="{5AC86C31-7E67-B4EC-1AE0-291ED77F2214}"/>
              </a:ext>
            </a:extLst>
          </p:cNvPr>
          <p:cNvSpPr/>
          <p:nvPr/>
        </p:nvSpPr>
        <p:spPr>
          <a:xfrm>
            <a:off x="5512393" y="241430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29" name="Shape">
            <a:extLst>
              <a:ext uri="{FF2B5EF4-FFF2-40B4-BE49-F238E27FC236}">
                <a16:creationId xmlns:a16="http://schemas.microsoft.com/office/drawing/2014/main" id="{A7BF8E2B-5184-B584-D484-7D82C9DA6C41}"/>
              </a:ext>
            </a:extLst>
          </p:cNvPr>
          <p:cNvSpPr/>
          <p:nvPr/>
        </p:nvSpPr>
        <p:spPr>
          <a:xfrm>
            <a:off x="5512393" y="1518057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31" name="Shape">
            <a:extLst>
              <a:ext uri="{FF2B5EF4-FFF2-40B4-BE49-F238E27FC236}">
                <a16:creationId xmlns:a16="http://schemas.microsoft.com/office/drawing/2014/main" id="{9E808B73-94D7-57E7-3837-3DA718162E5B}"/>
              </a:ext>
            </a:extLst>
          </p:cNvPr>
          <p:cNvSpPr/>
          <p:nvPr/>
        </p:nvSpPr>
        <p:spPr>
          <a:xfrm>
            <a:off x="5512393" y="2807563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33" name="Shape">
            <a:extLst>
              <a:ext uri="{FF2B5EF4-FFF2-40B4-BE49-F238E27FC236}">
                <a16:creationId xmlns:a16="http://schemas.microsoft.com/office/drawing/2014/main" id="{F340E0DF-98FD-EA55-7B4B-8E58FC5CFCDA}"/>
              </a:ext>
            </a:extLst>
          </p:cNvPr>
          <p:cNvSpPr/>
          <p:nvPr/>
        </p:nvSpPr>
        <p:spPr>
          <a:xfrm>
            <a:off x="5512394" y="4117420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35" name="Shape">
            <a:extLst>
              <a:ext uri="{FF2B5EF4-FFF2-40B4-BE49-F238E27FC236}">
                <a16:creationId xmlns:a16="http://schemas.microsoft.com/office/drawing/2014/main" id="{1F52D7F5-AD34-C5B1-EEA2-F711AD3A8C3F}"/>
              </a:ext>
            </a:extLst>
          </p:cNvPr>
          <p:cNvSpPr/>
          <p:nvPr/>
        </p:nvSpPr>
        <p:spPr>
          <a:xfrm>
            <a:off x="5512394" y="5413857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37" name="Shape">
            <a:extLst>
              <a:ext uri="{FF2B5EF4-FFF2-40B4-BE49-F238E27FC236}">
                <a16:creationId xmlns:a16="http://schemas.microsoft.com/office/drawing/2014/main" id="{A4889AFC-C17E-6AF6-25D9-F977ACD04A9D}"/>
              </a:ext>
            </a:extLst>
          </p:cNvPr>
          <p:cNvSpPr/>
          <p:nvPr/>
        </p:nvSpPr>
        <p:spPr>
          <a:xfrm>
            <a:off x="4290632" y="303003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39" name="Shape">
            <a:extLst>
              <a:ext uri="{FF2B5EF4-FFF2-40B4-BE49-F238E27FC236}">
                <a16:creationId xmlns:a16="http://schemas.microsoft.com/office/drawing/2014/main" id="{5E0F6889-9671-EA56-B88B-DBA6C149062C}"/>
              </a:ext>
            </a:extLst>
          </p:cNvPr>
          <p:cNvSpPr/>
          <p:nvPr/>
        </p:nvSpPr>
        <p:spPr>
          <a:xfrm>
            <a:off x="4290632" y="1579630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1" name="Shape">
            <a:extLst>
              <a:ext uri="{FF2B5EF4-FFF2-40B4-BE49-F238E27FC236}">
                <a16:creationId xmlns:a16="http://schemas.microsoft.com/office/drawing/2014/main" id="{44CB8F8B-1D14-EA9D-117E-79BB0DB776E9}"/>
              </a:ext>
            </a:extLst>
          </p:cNvPr>
          <p:cNvSpPr/>
          <p:nvPr/>
        </p:nvSpPr>
        <p:spPr>
          <a:xfrm>
            <a:off x="4290632" y="2869136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3" name="Shape">
            <a:extLst>
              <a:ext uri="{FF2B5EF4-FFF2-40B4-BE49-F238E27FC236}">
                <a16:creationId xmlns:a16="http://schemas.microsoft.com/office/drawing/2014/main" id="{9D8D9DEA-F6DA-EFDC-5DDF-946728969392}"/>
              </a:ext>
            </a:extLst>
          </p:cNvPr>
          <p:cNvSpPr/>
          <p:nvPr/>
        </p:nvSpPr>
        <p:spPr>
          <a:xfrm>
            <a:off x="4290632" y="4217824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5" name="Shape">
            <a:extLst>
              <a:ext uri="{FF2B5EF4-FFF2-40B4-BE49-F238E27FC236}">
                <a16:creationId xmlns:a16="http://schemas.microsoft.com/office/drawing/2014/main" id="{5B83F600-A2A8-FC3E-235C-F63589027CEC}"/>
              </a:ext>
            </a:extLst>
          </p:cNvPr>
          <p:cNvSpPr/>
          <p:nvPr/>
        </p:nvSpPr>
        <p:spPr>
          <a:xfrm>
            <a:off x="4290632" y="5510428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3B37AA0A-CC3F-643E-4CA3-94EE9D0B955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455524" y="467895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id="{04148F56-845C-40C8-5EFE-44B32FB5576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769864" y="457200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8" name="Text Placeholder 52">
            <a:extLst>
              <a:ext uri="{FF2B5EF4-FFF2-40B4-BE49-F238E27FC236}">
                <a16:creationId xmlns:a16="http://schemas.microsoft.com/office/drawing/2014/main" id="{6FAEB77B-C9AE-5EC8-3043-2C6C91015EF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769864" y="780642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8" name="Picture Placeholder 46">
            <a:extLst>
              <a:ext uri="{FF2B5EF4-FFF2-40B4-BE49-F238E27FC236}">
                <a16:creationId xmlns:a16="http://schemas.microsoft.com/office/drawing/2014/main" id="{EA6CA3D6-A486-C220-D150-162068803F0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455524" y="1744522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54" name="Text Placeholder 52">
            <a:extLst>
              <a:ext uri="{FF2B5EF4-FFF2-40B4-BE49-F238E27FC236}">
                <a16:creationId xmlns:a16="http://schemas.microsoft.com/office/drawing/2014/main" id="{B70CC111-C404-5983-7E1A-758C72DA215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769864" y="1746504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9" name="Text Placeholder 52">
            <a:extLst>
              <a:ext uri="{FF2B5EF4-FFF2-40B4-BE49-F238E27FC236}">
                <a16:creationId xmlns:a16="http://schemas.microsoft.com/office/drawing/2014/main" id="{0FACAEC0-F5EF-8921-74B5-2C775EC42E6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769864" y="2069946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9" name="Picture Placeholder 46">
            <a:extLst>
              <a:ext uri="{FF2B5EF4-FFF2-40B4-BE49-F238E27FC236}">
                <a16:creationId xmlns:a16="http://schemas.microsoft.com/office/drawing/2014/main" id="{D85BED76-EF8A-3369-FA46-11513F2D223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455524" y="3034028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55" name="Text Placeholder 52">
            <a:extLst>
              <a:ext uri="{FF2B5EF4-FFF2-40B4-BE49-F238E27FC236}">
                <a16:creationId xmlns:a16="http://schemas.microsoft.com/office/drawing/2014/main" id="{3A752FC9-DE9C-9701-E24E-6F1AC075B16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769864" y="3035808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0" name="Text Placeholder 52">
            <a:extLst>
              <a:ext uri="{FF2B5EF4-FFF2-40B4-BE49-F238E27FC236}">
                <a16:creationId xmlns:a16="http://schemas.microsoft.com/office/drawing/2014/main" id="{5CA64FAC-BAC1-519A-1252-ED8A726B631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769864" y="3359250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0" name="Picture Placeholder 46">
            <a:extLst>
              <a:ext uri="{FF2B5EF4-FFF2-40B4-BE49-F238E27FC236}">
                <a16:creationId xmlns:a16="http://schemas.microsoft.com/office/drawing/2014/main" id="{5FF1804E-BBAF-5060-07A3-705BCCF0D7C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455524" y="4382716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56" name="Text Placeholder 52">
            <a:extLst>
              <a:ext uri="{FF2B5EF4-FFF2-40B4-BE49-F238E27FC236}">
                <a16:creationId xmlns:a16="http://schemas.microsoft.com/office/drawing/2014/main" id="{D03AC44E-421F-94EE-DC26-D4F6FB1D544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769864" y="4325112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1" name="Text Placeholder 52">
            <a:extLst>
              <a:ext uri="{FF2B5EF4-FFF2-40B4-BE49-F238E27FC236}">
                <a16:creationId xmlns:a16="http://schemas.microsoft.com/office/drawing/2014/main" id="{4806989D-2A9A-5590-1EF7-9BF0E1F4C43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769864" y="4648554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1" name="Picture Placeholder 46">
            <a:extLst>
              <a:ext uri="{FF2B5EF4-FFF2-40B4-BE49-F238E27FC236}">
                <a16:creationId xmlns:a16="http://schemas.microsoft.com/office/drawing/2014/main" id="{C28AAD1A-4269-0A5C-7418-7DFC69060C9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455524" y="5675320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57" name="Text Placeholder 52">
            <a:extLst>
              <a:ext uri="{FF2B5EF4-FFF2-40B4-BE49-F238E27FC236}">
                <a16:creationId xmlns:a16="http://schemas.microsoft.com/office/drawing/2014/main" id="{650C0EB3-5783-DC1F-09A3-02DFAA31642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769864" y="5614416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2" name="Text Placeholder 52">
            <a:extLst>
              <a:ext uri="{FF2B5EF4-FFF2-40B4-BE49-F238E27FC236}">
                <a16:creationId xmlns:a16="http://schemas.microsoft.com/office/drawing/2014/main" id="{94850C9F-BD14-9481-E7F6-526639251EB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769864" y="5937858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69EB71-EE42-930D-4E54-FA0F44BD2D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1947672"/>
            <a:ext cx="3209544" cy="2862072"/>
          </a:xfrm>
        </p:spPr>
        <p:txBody>
          <a:bodyPr anchor="ctr"/>
          <a:lstStyle>
            <a:lvl1pPr algn="l"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672578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melin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">
            <a:extLst>
              <a:ext uri="{FF2B5EF4-FFF2-40B4-BE49-F238E27FC236}">
                <a16:creationId xmlns:a16="http://schemas.microsoft.com/office/drawing/2014/main" id="{5240ABBF-9F6E-51C2-3600-798F3A8C4868}"/>
              </a:ext>
            </a:extLst>
          </p:cNvPr>
          <p:cNvSpPr/>
          <p:nvPr/>
        </p:nvSpPr>
        <p:spPr>
          <a:xfrm>
            <a:off x="547230" y="1944086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Shape">
            <a:extLst>
              <a:ext uri="{FF2B5EF4-FFF2-40B4-BE49-F238E27FC236}">
                <a16:creationId xmlns:a16="http://schemas.microsoft.com/office/drawing/2014/main" id="{724FD7F3-2232-7463-6613-3EF2344BD063}"/>
              </a:ext>
            </a:extLst>
          </p:cNvPr>
          <p:cNvSpPr/>
          <p:nvPr/>
        </p:nvSpPr>
        <p:spPr>
          <a:xfrm>
            <a:off x="4922989" y="1946963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" name="Shape">
            <a:extLst>
              <a:ext uri="{FF2B5EF4-FFF2-40B4-BE49-F238E27FC236}">
                <a16:creationId xmlns:a16="http://schemas.microsoft.com/office/drawing/2014/main" id="{234E24BE-6EC9-C62B-1B5F-EBE5C279EF38}"/>
              </a:ext>
            </a:extLst>
          </p:cNvPr>
          <p:cNvSpPr/>
          <p:nvPr/>
        </p:nvSpPr>
        <p:spPr>
          <a:xfrm>
            <a:off x="9225456" y="1924776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" name="Shape">
            <a:extLst>
              <a:ext uri="{FF2B5EF4-FFF2-40B4-BE49-F238E27FC236}">
                <a16:creationId xmlns:a16="http://schemas.microsoft.com/office/drawing/2014/main" id="{F4987345-5BC3-6B09-35D1-118625B93B26}"/>
              </a:ext>
            </a:extLst>
          </p:cNvPr>
          <p:cNvSpPr/>
          <p:nvPr/>
        </p:nvSpPr>
        <p:spPr>
          <a:xfrm>
            <a:off x="2798649" y="3902220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6" name="Shape">
            <a:extLst>
              <a:ext uri="{FF2B5EF4-FFF2-40B4-BE49-F238E27FC236}">
                <a16:creationId xmlns:a16="http://schemas.microsoft.com/office/drawing/2014/main" id="{D24F97D8-E25C-583D-72FF-A9AD2A77A71F}"/>
              </a:ext>
            </a:extLst>
          </p:cNvPr>
          <p:cNvSpPr/>
          <p:nvPr/>
        </p:nvSpPr>
        <p:spPr>
          <a:xfrm>
            <a:off x="7156227" y="3880033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C96B6B23-01AB-14E3-6F7D-14E56C8F7FB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8788" y="1836534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40" name="Text Placeholder 35">
            <a:extLst>
              <a:ext uri="{FF2B5EF4-FFF2-40B4-BE49-F238E27FC236}">
                <a16:creationId xmlns:a16="http://schemas.microsoft.com/office/drawing/2014/main" id="{B5D9C006-6816-1398-2752-53296B2275E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844975" y="1836534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43" name="Text Placeholder 35">
            <a:extLst>
              <a:ext uri="{FF2B5EF4-FFF2-40B4-BE49-F238E27FC236}">
                <a16:creationId xmlns:a16="http://schemas.microsoft.com/office/drawing/2014/main" id="{5C67F012-5EC1-3C44-2545-C90EFB6C7A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137214" y="1836534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39" name="Text Placeholder 35">
            <a:extLst>
              <a:ext uri="{FF2B5EF4-FFF2-40B4-BE49-F238E27FC236}">
                <a16:creationId xmlns:a16="http://schemas.microsoft.com/office/drawing/2014/main" id="{84C1F7B9-544F-1D65-F30E-22B977B0EA4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710407" y="3813978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41" name="Text Placeholder 35">
            <a:extLst>
              <a:ext uri="{FF2B5EF4-FFF2-40B4-BE49-F238E27FC236}">
                <a16:creationId xmlns:a16="http://schemas.microsoft.com/office/drawing/2014/main" id="{F0785379-F700-62B9-BF17-703A87E2989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067985" y="3813978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8229883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 Layou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">
            <a:extLst>
              <a:ext uri="{FF2B5EF4-FFF2-40B4-BE49-F238E27FC236}">
                <a16:creationId xmlns:a16="http://schemas.microsoft.com/office/drawing/2014/main" id="{D76333E0-FAE0-3B63-28EE-BA834131593C}"/>
              </a:ext>
            </a:extLst>
          </p:cNvPr>
          <p:cNvSpPr/>
          <p:nvPr/>
        </p:nvSpPr>
        <p:spPr>
          <a:xfrm>
            <a:off x="6481182" y="2106081"/>
            <a:ext cx="5056632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1" name="Shape">
            <a:extLst>
              <a:ext uri="{FF2B5EF4-FFF2-40B4-BE49-F238E27FC236}">
                <a16:creationId xmlns:a16="http://schemas.microsoft.com/office/drawing/2014/main" id="{B21F23CA-8996-2ED3-865E-9CBB7B3DEF01}"/>
              </a:ext>
            </a:extLst>
          </p:cNvPr>
          <p:cNvSpPr/>
          <p:nvPr/>
        </p:nvSpPr>
        <p:spPr>
          <a:xfrm>
            <a:off x="808072" y="2106081"/>
            <a:ext cx="5054248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8" name="Text Placeholder 24">
            <a:extLst>
              <a:ext uri="{FF2B5EF4-FFF2-40B4-BE49-F238E27FC236}">
                <a16:creationId xmlns:a16="http://schemas.microsoft.com/office/drawing/2014/main" id="{BF16B1C6-54F0-43B5-701B-5ACB9DB37B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5800" y="1956816"/>
            <a:ext cx="5048882" cy="3986784"/>
          </a:xfrm>
          <a:solidFill>
            <a:schemeClr val="accent1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86A122E7-1CF8-0AB9-3407-6E725320DC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32688" y="2944368"/>
            <a:ext cx="4604512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0" name="Text Placeholder 24">
            <a:extLst>
              <a:ext uri="{FF2B5EF4-FFF2-40B4-BE49-F238E27FC236}">
                <a16:creationId xmlns:a16="http://schemas.microsoft.com/office/drawing/2014/main" id="{F5C0C473-4EA8-206C-EDC5-DAF92DC87E7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58128" y="1956816"/>
            <a:ext cx="5047488" cy="3986784"/>
          </a:xfrm>
          <a:solidFill>
            <a:schemeClr val="accent1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E3B2BF64-243E-E09B-24DD-86574712A72C}"/>
              </a:ext>
            </a:extLst>
          </p:cNvPr>
          <p:cNvSpPr>
            <a:spLocks noGrp="1"/>
          </p:cNvSpPr>
          <p:nvPr>
            <p:ph sz="half" idx="20"/>
          </p:nvPr>
        </p:nvSpPr>
        <p:spPr>
          <a:xfrm>
            <a:off x="6600154" y="2944368"/>
            <a:ext cx="4608576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9DA50BB5-0CDF-8326-B539-116EEDE9A821}"/>
              </a:ext>
            </a:extLst>
          </p:cNvPr>
          <p:cNvSpPr>
            <a:spLocks noGrp="1"/>
          </p:cNvSpPr>
          <p:nvPr>
            <p:ph type="dt" sz="half" idx="21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0ED2B6BE-7306-4450-4F60-585913F449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FE738144-732E-DED6-70A4-61C7A10E3A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4CB1F4-E4E2-E27F-87D0-6DFE66375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670823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Photo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B3DFC2B7-3FD6-65F4-7B37-B3EADEF6E95A}"/>
              </a:ext>
            </a:extLst>
          </p:cNvPr>
          <p:cNvGrpSpPr/>
          <p:nvPr/>
        </p:nvGrpSpPr>
        <p:grpSpPr>
          <a:xfrm>
            <a:off x="365760" y="366348"/>
            <a:ext cx="4886768" cy="6125303"/>
            <a:chOff x="521210" y="647905"/>
            <a:chExt cx="11365967" cy="5565740"/>
          </a:xfrm>
        </p:grpSpPr>
        <p:sp>
          <p:nvSpPr>
            <p:cNvPr id="5" name="Shape 4">
              <a:extLst>
                <a:ext uri="{FF2B5EF4-FFF2-40B4-BE49-F238E27FC236}">
                  <a16:creationId xmlns:a16="http://schemas.microsoft.com/office/drawing/2014/main" id="{8E7E76F0-876E-D9DA-9F7E-813DDD4969FC}"/>
                </a:ext>
              </a:extLst>
            </p:cNvPr>
            <p:cNvSpPr/>
            <p:nvPr/>
          </p:nvSpPr>
          <p:spPr>
            <a:xfrm>
              <a:off x="725402" y="1009217"/>
              <a:ext cx="11161775" cy="5204428"/>
            </a:xfrm>
            <a:prstGeom prst="rect">
              <a:avLst/>
            </a:prstGeom>
            <a:solidFill>
              <a:schemeClr val="accent4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6" name="Shape 3">
              <a:extLst>
                <a:ext uri="{FF2B5EF4-FFF2-40B4-BE49-F238E27FC236}">
                  <a16:creationId xmlns:a16="http://schemas.microsoft.com/office/drawing/2014/main" id="{6A669F55-DC0D-FD13-B596-FA84AAC8B803}"/>
                </a:ext>
              </a:extLst>
            </p:cNvPr>
            <p:cNvSpPr/>
            <p:nvPr/>
          </p:nvSpPr>
          <p:spPr>
            <a:xfrm>
              <a:off x="521210" y="647905"/>
              <a:ext cx="10911523" cy="5370984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57F24906-AE7E-6354-BEF6-653E4278B8E2}"/>
              </a:ext>
            </a:extLst>
          </p:cNvPr>
          <p:cNvGrpSpPr/>
          <p:nvPr userDrawn="1"/>
        </p:nvGrpSpPr>
        <p:grpSpPr>
          <a:xfrm>
            <a:off x="365760" y="366348"/>
            <a:ext cx="4886768" cy="6125303"/>
            <a:chOff x="521210" y="647905"/>
            <a:chExt cx="11365967" cy="5565740"/>
          </a:xfrm>
        </p:grpSpPr>
        <p:sp>
          <p:nvSpPr>
            <p:cNvPr id="8" name="Shape 2">
              <a:extLst>
                <a:ext uri="{FF2B5EF4-FFF2-40B4-BE49-F238E27FC236}">
                  <a16:creationId xmlns:a16="http://schemas.microsoft.com/office/drawing/2014/main" id="{97863BD0-3668-62B2-C6F4-BD77D371C352}"/>
                </a:ext>
              </a:extLst>
            </p:cNvPr>
            <p:cNvSpPr/>
            <p:nvPr userDrawn="1"/>
          </p:nvSpPr>
          <p:spPr>
            <a:xfrm>
              <a:off x="725402" y="1009217"/>
              <a:ext cx="11161775" cy="5204428"/>
            </a:xfrm>
            <a:prstGeom prst="rect">
              <a:avLst/>
            </a:prstGeom>
            <a:solidFill>
              <a:schemeClr val="accent4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9" name="Shape 1">
              <a:extLst>
                <a:ext uri="{FF2B5EF4-FFF2-40B4-BE49-F238E27FC236}">
                  <a16:creationId xmlns:a16="http://schemas.microsoft.com/office/drawing/2014/main" id="{A731F6E5-8C9E-C424-E6F3-6E6FC4DD5464}"/>
                </a:ext>
              </a:extLst>
            </p:cNvPr>
            <p:cNvSpPr/>
            <p:nvPr userDrawn="1"/>
          </p:nvSpPr>
          <p:spPr>
            <a:xfrm>
              <a:off x="521210" y="647905"/>
              <a:ext cx="10911523" cy="5370984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</p:grp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96128" y="0"/>
            <a:ext cx="6595872" cy="6858000"/>
          </a:xfrm>
          <a:blipFill dpi="0" rotWithShape="1"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3539" y="4661253"/>
            <a:ext cx="4235821" cy="1380744"/>
          </a:xfrm>
        </p:spPr>
        <p:txBody>
          <a:bodyPr anchor="b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3540" y="603504"/>
            <a:ext cx="4235821" cy="3739896"/>
          </a:xfrm>
        </p:spPr>
        <p:txBody>
          <a:bodyPr anchor="t">
            <a:normAutofit/>
          </a:bodyPr>
          <a:lstStyle>
            <a:lvl1pPr algn="l">
              <a:defRPr sz="5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73456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ntent Layou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">
            <a:extLst>
              <a:ext uri="{FF2B5EF4-FFF2-40B4-BE49-F238E27FC236}">
                <a16:creationId xmlns:a16="http://schemas.microsoft.com/office/drawing/2014/main" id="{D76333E0-FAE0-3B63-28EE-BA834131593C}"/>
              </a:ext>
            </a:extLst>
          </p:cNvPr>
          <p:cNvSpPr/>
          <p:nvPr/>
        </p:nvSpPr>
        <p:spPr>
          <a:xfrm>
            <a:off x="8370942" y="2106081"/>
            <a:ext cx="3249570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9" name="Shape">
            <a:extLst>
              <a:ext uri="{FF2B5EF4-FFF2-40B4-BE49-F238E27FC236}">
                <a16:creationId xmlns:a16="http://schemas.microsoft.com/office/drawing/2014/main" id="{1BF10461-2A6D-BD12-B1D7-5A73DDD367A8}"/>
              </a:ext>
            </a:extLst>
          </p:cNvPr>
          <p:cNvSpPr/>
          <p:nvPr/>
        </p:nvSpPr>
        <p:spPr>
          <a:xfrm>
            <a:off x="4599233" y="2106081"/>
            <a:ext cx="3249570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1" name="Shape">
            <a:extLst>
              <a:ext uri="{FF2B5EF4-FFF2-40B4-BE49-F238E27FC236}">
                <a16:creationId xmlns:a16="http://schemas.microsoft.com/office/drawing/2014/main" id="{B21F23CA-8996-2ED3-865E-9CBB7B3DEF01}"/>
              </a:ext>
            </a:extLst>
          </p:cNvPr>
          <p:cNvSpPr/>
          <p:nvPr/>
        </p:nvSpPr>
        <p:spPr>
          <a:xfrm>
            <a:off x="808072" y="2106081"/>
            <a:ext cx="3249570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48D80B0B-C3CA-649C-CED8-1D2B3319B519}"/>
              </a:ext>
            </a:extLst>
          </p:cNvPr>
          <p:cNvSpPr>
            <a:spLocks noGrp="1"/>
          </p:cNvSpPr>
          <p:nvPr>
            <p:ph type="dt" sz="half" idx="21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AB028C86-DA98-C5EF-E7CB-3821E07C19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0374C076-46DF-FAD4-EF64-7DD74A58A6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Text Placeholder 24">
            <a:extLst>
              <a:ext uri="{FF2B5EF4-FFF2-40B4-BE49-F238E27FC236}">
                <a16:creationId xmlns:a16="http://schemas.microsoft.com/office/drawing/2014/main" id="{BF16B1C6-54F0-43B5-701B-5ACB9DB37B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5800" y="1956816"/>
            <a:ext cx="3246120" cy="3986784"/>
          </a:xfrm>
          <a:solidFill>
            <a:schemeClr val="accent1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9" name="Text Placeholder 24">
            <a:extLst>
              <a:ext uri="{FF2B5EF4-FFF2-40B4-BE49-F238E27FC236}">
                <a16:creationId xmlns:a16="http://schemas.microsoft.com/office/drawing/2014/main" id="{9B6C5E12-67C8-B5AA-FC61-A40F6C388F8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80560" y="1956816"/>
            <a:ext cx="3246120" cy="3986784"/>
          </a:xfrm>
          <a:solidFill>
            <a:schemeClr val="accent1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0" name="Text Placeholder 24">
            <a:extLst>
              <a:ext uri="{FF2B5EF4-FFF2-40B4-BE49-F238E27FC236}">
                <a16:creationId xmlns:a16="http://schemas.microsoft.com/office/drawing/2014/main" id="{F5C0C473-4EA8-206C-EDC5-DAF92DC87E7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247888" y="1956816"/>
            <a:ext cx="3246120" cy="3986784"/>
          </a:xfrm>
          <a:solidFill>
            <a:schemeClr val="accent1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86A122E7-1CF8-0AB9-3407-6E725320DC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32688" y="2944368"/>
            <a:ext cx="2743200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E3B2BF64-243E-E09B-24DD-86574712A72C}"/>
              </a:ext>
            </a:extLst>
          </p:cNvPr>
          <p:cNvSpPr>
            <a:spLocks noGrp="1"/>
          </p:cNvSpPr>
          <p:nvPr>
            <p:ph sz="half" idx="20"/>
          </p:nvPr>
        </p:nvSpPr>
        <p:spPr>
          <a:xfrm>
            <a:off x="8489914" y="2944368"/>
            <a:ext cx="2743200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92BD99C3-C1A1-E89B-FB77-6221D2FBE9A6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715873" y="2944368"/>
            <a:ext cx="2743200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4CB1F4-E4E2-E27F-87D0-6DFE66375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07343648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eft Aligned Photo Layou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">
            <a:extLst>
              <a:ext uri="{FF2B5EF4-FFF2-40B4-BE49-F238E27FC236}">
                <a16:creationId xmlns:a16="http://schemas.microsoft.com/office/drawing/2014/main" id="{E7EB222B-6CF5-9486-E495-4BBCFBA5DEE9}"/>
              </a:ext>
            </a:extLst>
          </p:cNvPr>
          <p:cNvSpPr/>
          <p:nvPr/>
        </p:nvSpPr>
        <p:spPr>
          <a:xfrm>
            <a:off x="5400719" y="1198578"/>
            <a:ext cx="6114430" cy="4794575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9" name="Shape">
            <a:extLst>
              <a:ext uri="{FF2B5EF4-FFF2-40B4-BE49-F238E27FC236}">
                <a16:creationId xmlns:a16="http://schemas.microsoft.com/office/drawing/2014/main" id="{1FEBC754-F0A8-F9F6-F804-7081E078D8F5}"/>
              </a:ext>
            </a:extLst>
          </p:cNvPr>
          <p:cNvSpPr/>
          <p:nvPr/>
        </p:nvSpPr>
        <p:spPr>
          <a:xfrm>
            <a:off x="5196524" y="838200"/>
            <a:ext cx="6114430" cy="4914901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52CFE759-845E-6170-DB8C-EA3FA075BBC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351128" cy="6858000"/>
          </a:xfrm>
          <a:blipFill>
            <a:blip r:embed="rId2">
              <a:alphaModFix amt="70000"/>
            </a:blip>
            <a:stretch>
              <a:fillRect/>
            </a:stretch>
          </a:blip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7189B6C-4236-0B00-D585-EEE5183EC3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1888" y="2944368"/>
            <a:ext cx="4818888" cy="2130552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A8F8B0E5-D249-4F2F-16F0-7A9A49B95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8024" y="1783080"/>
            <a:ext cx="4959821" cy="1162762"/>
          </a:xfrm>
        </p:spPr>
        <p:txBody>
          <a:bodyPr/>
          <a:lstStyle>
            <a:lvl1pPr algn="l">
              <a:lnSpc>
                <a:spcPct val="90000"/>
              </a:lnSpc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91035081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hank you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">
            <a:extLst>
              <a:ext uri="{FF2B5EF4-FFF2-40B4-BE49-F238E27FC236}">
                <a16:creationId xmlns:a16="http://schemas.microsoft.com/office/drawing/2014/main" id="{E09AA4F6-9CBF-53A8-8FE8-0BAB0E7DC989}"/>
              </a:ext>
            </a:extLst>
          </p:cNvPr>
          <p:cNvSpPr/>
          <p:nvPr/>
        </p:nvSpPr>
        <p:spPr>
          <a:xfrm>
            <a:off x="1062566" y="1161412"/>
            <a:ext cx="10221119" cy="4831742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Shape">
            <a:extLst>
              <a:ext uri="{FF2B5EF4-FFF2-40B4-BE49-F238E27FC236}">
                <a16:creationId xmlns:a16="http://schemas.microsoft.com/office/drawing/2014/main" id="{CBE4E0BD-29C0-46EA-4A2D-401DD12AEC12}"/>
              </a:ext>
            </a:extLst>
          </p:cNvPr>
          <p:cNvSpPr/>
          <p:nvPr/>
        </p:nvSpPr>
        <p:spPr>
          <a:xfrm>
            <a:off x="858371" y="800100"/>
            <a:ext cx="10221119" cy="4953001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EF410E3-CEC7-640A-C8FD-08419E6C330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43482" y="812292"/>
            <a:ext cx="4636008" cy="4928616"/>
          </a:xfrm>
          <a:blipFill dpi="0" rotWithShape="1">
            <a:blip r:embed="rId2">
              <a:alphaModFix amt="70000"/>
            </a:blip>
            <a:srcRect/>
            <a:stretch>
              <a:fillRect/>
            </a:stretch>
          </a:blipFill>
          <a:ln w="25400">
            <a:solidFill>
              <a:schemeClr val="tx1"/>
            </a:solidFill>
          </a:ln>
        </p:spPr>
        <p:txBody>
          <a:bodyPr vert="horz" lIns="91440" tIns="0" rIns="0" bIns="0" rtlCol="0">
            <a:noAutofit/>
          </a:bodyPr>
          <a:lstStyle>
            <a:lvl1pPr>
              <a:defRPr lang="en-US" sz="2400" b="0" i="0" noProof="0">
                <a:solidFill>
                  <a:schemeClr val="tx1"/>
                </a:solidFill>
              </a:defRPr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noProof="0" dirty="0"/>
              <a:t>Click icon to add picture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EF6069-AEE4-3455-508E-4B9EE30F0C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3108960"/>
            <a:ext cx="3913632" cy="1883664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1000"/>
              </a:spcBef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7EDEC9-86BE-FDB1-3BAE-F5FF0934CA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7048" y="1301750"/>
            <a:ext cx="4289552" cy="1567157"/>
          </a:xfr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defRPr sz="600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285297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Photo 2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2">
            <a:extLst>
              <a:ext uri="{FF2B5EF4-FFF2-40B4-BE49-F238E27FC236}">
                <a16:creationId xmlns:a16="http://schemas.microsoft.com/office/drawing/2014/main" id="{01ACD100-D00B-FAE7-049E-0C8300DA8691}"/>
              </a:ext>
            </a:extLst>
          </p:cNvPr>
          <p:cNvSpPr/>
          <p:nvPr userDrawn="1"/>
        </p:nvSpPr>
        <p:spPr>
          <a:xfrm>
            <a:off x="712147" y="565310"/>
            <a:ext cx="5949692" cy="5949692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9" name="Shape 1">
            <a:extLst>
              <a:ext uri="{FF2B5EF4-FFF2-40B4-BE49-F238E27FC236}">
                <a16:creationId xmlns:a16="http://schemas.microsoft.com/office/drawing/2014/main" id="{70B3CA8F-62B5-2F0F-6A0B-1D169D1A2C0C}"/>
              </a:ext>
            </a:extLst>
          </p:cNvPr>
          <p:cNvSpPr/>
          <p:nvPr/>
        </p:nvSpPr>
        <p:spPr>
          <a:xfrm>
            <a:off x="712147" y="565310"/>
            <a:ext cx="5949692" cy="5949692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3" name="Picture Placeholder 9">
            <a:extLst>
              <a:ext uri="{FF2B5EF4-FFF2-40B4-BE49-F238E27FC236}">
                <a16:creationId xmlns:a16="http://schemas.microsoft.com/office/drawing/2014/main" id="{FEB323EE-D6C6-19B8-D801-5AB677FF474E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611674" y="388874"/>
            <a:ext cx="5897880" cy="5897880"/>
          </a:xfrm>
          <a:prstGeom prst="ellipse">
            <a:avLst/>
          </a:prstGeom>
          <a:blipFill dpi="0" rotWithShape="1">
            <a:blip r:embed="rId2">
              <a:alphaModFix amt="75000"/>
            </a:blip>
            <a:srcRect/>
            <a:stretch>
              <a:fillRect/>
            </a:stretch>
          </a:blipFill>
          <a:ln w="25400">
            <a:solidFill>
              <a:schemeClr val="tx1"/>
            </a:solidFill>
          </a:ln>
        </p:spPr>
        <p:txBody>
          <a:bodyPr vert="horz" lIns="91440" tIns="0" rIns="0" bIns="0" rtlCol="0">
            <a:noAutofit/>
          </a:bodyPr>
          <a:lstStyle>
            <a:lvl1pPr>
              <a:defRPr lang="en-US" sz="2400" b="0" i="0" noProof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noProof="0" dirty="0"/>
              <a:t>Click icon to add picture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68897" y="4731335"/>
            <a:ext cx="4206240" cy="1184585"/>
          </a:xfrm>
        </p:spPr>
        <p:txBody>
          <a:bodyPr anchor="t"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68896" y="1129554"/>
            <a:ext cx="4361688" cy="3475236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33118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Photo 3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2">
            <a:extLst>
              <a:ext uri="{FF2B5EF4-FFF2-40B4-BE49-F238E27FC236}">
                <a16:creationId xmlns:a16="http://schemas.microsoft.com/office/drawing/2014/main" id="{D2CFAC40-94DE-9384-508D-E607D334EEC4}"/>
              </a:ext>
            </a:extLst>
          </p:cNvPr>
          <p:cNvSpPr/>
          <p:nvPr userDrawn="1"/>
        </p:nvSpPr>
        <p:spPr>
          <a:xfrm>
            <a:off x="5648341" y="565310"/>
            <a:ext cx="5949692" cy="5949692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" name="Shape 1">
            <a:extLst>
              <a:ext uri="{FF2B5EF4-FFF2-40B4-BE49-F238E27FC236}">
                <a16:creationId xmlns:a16="http://schemas.microsoft.com/office/drawing/2014/main" id="{F2D97C88-8E9F-E89C-85B9-9D32547B7834}"/>
              </a:ext>
            </a:extLst>
          </p:cNvPr>
          <p:cNvSpPr/>
          <p:nvPr/>
        </p:nvSpPr>
        <p:spPr>
          <a:xfrm>
            <a:off x="5648341" y="565310"/>
            <a:ext cx="5949692" cy="5949692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5" name="Picture Placeholder 9">
            <a:extLst>
              <a:ext uri="{FF2B5EF4-FFF2-40B4-BE49-F238E27FC236}">
                <a16:creationId xmlns:a16="http://schemas.microsoft.com/office/drawing/2014/main" id="{1F31A56C-894E-5B3B-E641-9ACE0EB9F518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>
          <a:xfrm>
            <a:off x="5547868" y="388874"/>
            <a:ext cx="5897880" cy="5897880"/>
          </a:xfrm>
          <a:prstGeom prst="ellipse">
            <a:avLst/>
          </a:prstGeom>
          <a:blipFill dpi="0" rotWithShape="1">
            <a:blip r:embed="rId2">
              <a:alphaModFix amt="75000"/>
            </a:blip>
            <a:srcRect/>
            <a:stretch>
              <a:fillRect/>
            </a:stretch>
          </a:blipFill>
          <a:ln w="25400">
            <a:solidFill>
              <a:schemeClr val="tx1"/>
            </a:solidFill>
          </a:ln>
        </p:spPr>
        <p:txBody>
          <a:bodyPr vert="horz" lIns="91440" tIns="0" rIns="0" bIns="0" rtlCol="0">
            <a:noAutofit/>
          </a:bodyPr>
          <a:lstStyle>
            <a:lvl1pPr>
              <a:defRPr lang="en-US" sz="2400" b="0" i="0" noProof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noProof="0" dirty="0"/>
              <a:t>Click icon to add picture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5760" y="4873752"/>
            <a:ext cx="4206240" cy="1380744"/>
          </a:xfrm>
        </p:spPr>
        <p:txBody>
          <a:bodyPr anchor="b"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5760" y="411480"/>
            <a:ext cx="4654296" cy="3739896"/>
          </a:xfrm>
        </p:spPr>
        <p:txBody>
          <a:bodyPr anchor="t">
            <a:normAutofit/>
          </a:bodyPr>
          <a:lstStyle>
            <a:lvl1pPr algn="l">
              <a:defRPr sz="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30928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5384CD1B-BEBF-20C3-D9CC-202326B65D98}"/>
              </a:ext>
            </a:extLst>
          </p:cNvPr>
          <p:cNvSpPr/>
          <p:nvPr/>
        </p:nvSpPr>
        <p:spPr>
          <a:xfrm>
            <a:off x="10422769" y="413560"/>
            <a:ext cx="1872557" cy="3594560"/>
          </a:xfrm>
          <a:custGeom>
            <a:avLst/>
            <a:gdLst>
              <a:gd name="connsiteX0" fmla="*/ 1797280 w 1872557"/>
              <a:gd name="connsiteY0" fmla="*/ 0 h 3594560"/>
              <a:gd name="connsiteX1" fmla="*/ 1872557 w 1872557"/>
              <a:gd name="connsiteY1" fmla="*/ 3801 h 3594560"/>
              <a:gd name="connsiteX2" fmla="*/ 1872557 w 1872557"/>
              <a:gd name="connsiteY2" fmla="*/ 3590759 h 3594560"/>
              <a:gd name="connsiteX3" fmla="*/ 1797280 w 1872557"/>
              <a:gd name="connsiteY3" fmla="*/ 3594560 h 3594560"/>
              <a:gd name="connsiteX4" fmla="*/ 0 w 1872557"/>
              <a:gd name="connsiteY4" fmla="*/ 1797280 h 3594560"/>
              <a:gd name="connsiteX5" fmla="*/ 1797280 w 1872557"/>
              <a:gd name="connsiteY5" fmla="*/ 0 h 3594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72557" h="3594560">
                <a:moveTo>
                  <a:pt x="1797280" y="0"/>
                </a:moveTo>
                <a:lnTo>
                  <a:pt x="1872557" y="3801"/>
                </a:lnTo>
                <a:lnTo>
                  <a:pt x="1872557" y="3590759"/>
                </a:lnTo>
                <a:lnTo>
                  <a:pt x="1797280" y="3594560"/>
                </a:lnTo>
                <a:cubicBezTo>
                  <a:pt x="804670" y="3594560"/>
                  <a:pt x="0" y="2789890"/>
                  <a:pt x="0" y="1797280"/>
                </a:cubicBezTo>
                <a:cubicBezTo>
                  <a:pt x="0" y="804670"/>
                  <a:pt x="804670" y="0"/>
                  <a:pt x="1797280" y="0"/>
                </a:cubicBezTo>
                <a:close/>
              </a:path>
            </a:pathLst>
          </a:custGeom>
          <a:solidFill>
            <a:schemeClr val="accent1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79F4C936-6311-527D-240B-267EA207AEC0}"/>
              </a:ext>
            </a:extLst>
          </p:cNvPr>
          <p:cNvSpPr/>
          <p:nvPr/>
        </p:nvSpPr>
        <p:spPr>
          <a:xfrm>
            <a:off x="10366671" y="307662"/>
            <a:ext cx="1928655" cy="3594560"/>
          </a:xfrm>
          <a:custGeom>
            <a:avLst/>
            <a:gdLst>
              <a:gd name="connsiteX0" fmla="*/ 1797280 w 1928655"/>
              <a:gd name="connsiteY0" fmla="*/ 0 h 3594560"/>
              <a:gd name="connsiteX1" fmla="*/ 1928655 w 1928655"/>
              <a:gd name="connsiteY1" fmla="*/ 6634 h 3594560"/>
              <a:gd name="connsiteX2" fmla="*/ 1928655 w 1928655"/>
              <a:gd name="connsiteY2" fmla="*/ 3587926 h 3594560"/>
              <a:gd name="connsiteX3" fmla="*/ 1797280 w 1928655"/>
              <a:gd name="connsiteY3" fmla="*/ 3594560 h 3594560"/>
              <a:gd name="connsiteX4" fmla="*/ 0 w 1928655"/>
              <a:gd name="connsiteY4" fmla="*/ 1797280 h 3594560"/>
              <a:gd name="connsiteX5" fmla="*/ 1797280 w 1928655"/>
              <a:gd name="connsiteY5" fmla="*/ 0 h 3594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28655" h="3594560">
                <a:moveTo>
                  <a:pt x="1797280" y="0"/>
                </a:moveTo>
                <a:lnTo>
                  <a:pt x="1928655" y="6634"/>
                </a:lnTo>
                <a:lnTo>
                  <a:pt x="1928655" y="3587926"/>
                </a:lnTo>
                <a:lnTo>
                  <a:pt x="1797280" y="3594560"/>
                </a:lnTo>
                <a:cubicBezTo>
                  <a:pt x="804670" y="3594560"/>
                  <a:pt x="0" y="2789890"/>
                  <a:pt x="0" y="1797280"/>
                </a:cubicBezTo>
                <a:cubicBezTo>
                  <a:pt x="0" y="804670"/>
                  <a:pt x="804670" y="0"/>
                  <a:pt x="1797280" y="0"/>
                </a:cubicBezTo>
                <a:close/>
              </a:path>
            </a:pathLst>
          </a:cu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5367A97-AEB2-9AF7-5C5B-2A00F20E3FDA}"/>
              </a:ext>
            </a:extLst>
          </p:cNvPr>
          <p:cNvGrpSpPr/>
          <p:nvPr/>
        </p:nvGrpSpPr>
        <p:grpSpPr>
          <a:xfrm>
            <a:off x="8738339" y="3790309"/>
            <a:ext cx="2626859" cy="2662693"/>
            <a:chOff x="9335008" y="164592"/>
            <a:chExt cx="6042545" cy="6124973"/>
          </a:xfrm>
        </p:grpSpPr>
        <p:sp>
          <p:nvSpPr>
            <p:cNvPr id="16" name="Shape">
              <a:extLst>
                <a:ext uri="{FF2B5EF4-FFF2-40B4-BE49-F238E27FC236}">
                  <a16:creationId xmlns:a16="http://schemas.microsoft.com/office/drawing/2014/main" id="{9738CBA5-3ACC-F456-94CC-540E5A8BD3B8}"/>
                </a:ext>
              </a:extLst>
            </p:cNvPr>
            <p:cNvSpPr/>
            <p:nvPr/>
          </p:nvSpPr>
          <p:spPr>
            <a:xfrm>
              <a:off x="9427861" y="339873"/>
              <a:ext cx="5949692" cy="5949692"/>
            </a:xfrm>
            <a:prstGeom prst="ellipse">
              <a:avLst/>
            </a:prstGeom>
            <a:solidFill>
              <a:schemeClr val="accent2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noProof="0" dirty="0">
                <a:solidFill>
                  <a:schemeClr val="bg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17" name="Shape">
              <a:extLst>
                <a:ext uri="{FF2B5EF4-FFF2-40B4-BE49-F238E27FC236}">
                  <a16:creationId xmlns:a16="http://schemas.microsoft.com/office/drawing/2014/main" id="{CF2AC27A-02F2-AF40-F05E-4475C1F66385}"/>
                </a:ext>
              </a:extLst>
            </p:cNvPr>
            <p:cNvSpPr/>
            <p:nvPr/>
          </p:nvSpPr>
          <p:spPr>
            <a:xfrm>
              <a:off x="9335008" y="164592"/>
              <a:ext cx="5949692" cy="5949692"/>
            </a:xfrm>
            <a:prstGeom prst="ellipse">
              <a:avLst/>
            </a:prstGeom>
            <a:solidFill>
              <a:schemeClr val="accent4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noProof="0" dirty="0">
                <a:solidFill>
                  <a:schemeClr val="bg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</p:grp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811A618F-D6C9-16E2-B1B3-9F4F294C370B}"/>
              </a:ext>
            </a:extLst>
          </p:cNvPr>
          <p:cNvSpPr/>
          <p:nvPr/>
        </p:nvSpPr>
        <p:spPr>
          <a:xfrm>
            <a:off x="8537781" y="-104170"/>
            <a:ext cx="1741442" cy="1347833"/>
          </a:xfrm>
          <a:custGeom>
            <a:avLst/>
            <a:gdLst>
              <a:gd name="connsiteX0" fmla="*/ 143432 w 1741442"/>
              <a:gd name="connsiteY0" fmla="*/ 0 h 1347833"/>
              <a:gd name="connsiteX1" fmla="*/ 1598010 w 1741442"/>
              <a:gd name="connsiteY1" fmla="*/ 0 h 1347833"/>
              <a:gd name="connsiteX2" fmla="*/ 1673016 w 1741442"/>
              <a:gd name="connsiteY2" fmla="*/ 138188 h 1347833"/>
              <a:gd name="connsiteX3" fmla="*/ 1741442 w 1741442"/>
              <a:gd name="connsiteY3" fmla="*/ 477112 h 1347833"/>
              <a:gd name="connsiteX4" fmla="*/ 870721 w 1741442"/>
              <a:gd name="connsiteY4" fmla="*/ 1347833 h 1347833"/>
              <a:gd name="connsiteX5" fmla="*/ 0 w 1741442"/>
              <a:gd name="connsiteY5" fmla="*/ 477112 h 1347833"/>
              <a:gd name="connsiteX6" fmla="*/ 68426 w 1741442"/>
              <a:gd name="connsiteY6" fmla="*/ 138188 h 1347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41442" h="1347833">
                <a:moveTo>
                  <a:pt x="143432" y="0"/>
                </a:moveTo>
                <a:lnTo>
                  <a:pt x="1598010" y="0"/>
                </a:lnTo>
                <a:lnTo>
                  <a:pt x="1673016" y="138188"/>
                </a:lnTo>
                <a:cubicBezTo>
                  <a:pt x="1717077" y="242360"/>
                  <a:pt x="1741442" y="356891"/>
                  <a:pt x="1741442" y="477112"/>
                </a:cubicBezTo>
                <a:cubicBezTo>
                  <a:pt x="1741442" y="957998"/>
                  <a:pt x="1351607" y="1347833"/>
                  <a:pt x="870721" y="1347833"/>
                </a:cubicBezTo>
                <a:cubicBezTo>
                  <a:pt x="389835" y="1347833"/>
                  <a:pt x="0" y="957998"/>
                  <a:pt x="0" y="477112"/>
                </a:cubicBezTo>
                <a:cubicBezTo>
                  <a:pt x="0" y="356891"/>
                  <a:pt x="24365" y="242360"/>
                  <a:pt x="68426" y="138188"/>
                </a:cubicBezTo>
                <a:close/>
              </a:path>
            </a:pathLst>
          </a:cu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EEFA0AD8-6D5E-B609-CA60-874355FC76F6}"/>
              </a:ext>
            </a:extLst>
          </p:cNvPr>
          <p:cNvSpPr/>
          <p:nvPr/>
        </p:nvSpPr>
        <p:spPr>
          <a:xfrm>
            <a:off x="8510603" y="-104170"/>
            <a:ext cx="1741442" cy="1296529"/>
          </a:xfrm>
          <a:custGeom>
            <a:avLst/>
            <a:gdLst>
              <a:gd name="connsiteX0" fmla="*/ 115585 w 1741442"/>
              <a:gd name="connsiteY0" fmla="*/ 0 h 1296529"/>
              <a:gd name="connsiteX1" fmla="*/ 1625857 w 1741442"/>
              <a:gd name="connsiteY1" fmla="*/ 0 h 1296529"/>
              <a:gd name="connsiteX2" fmla="*/ 1673016 w 1741442"/>
              <a:gd name="connsiteY2" fmla="*/ 86884 h 1296529"/>
              <a:gd name="connsiteX3" fmla="*/ 1741442 w 1741442"/>
              <a:gd name="connsiteY3" fmla="*/ 425808 h 1296529"/>
              <a:gd name="connsiteX4" fmla="*/ 870721 w 1741442"/>
              <a:gd name="connsiteY4" fmla="*/ 1296529 h 1296529"/>
              <a:gd name="connsiteX5" fmla="*/ 0 w 1741442"/>
              <a:gd name="connsiteY5" fmla="*/ 425808 h 1296529"/>
              <a:gd name="connsiteX6" fmla="*/ 68426 w 1741442"/>
              <a:gd name="connsiteY6" fmla="*/ 86884 h 1296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41442" h="1296529">
                <a:moveTo>
                  <a:pt x="115585" y="0"/>
                </a:moveTo>
                <a:lnTo>
                  <a:pt x="1625857" y="0"/>
                </a:lnTo>
                <a:lnTo>
                  <a:pt x="1673016" y="86884"/>
                </a:lnTo>
                <a:cubicBezTo>
                  <a:pt x="1717077" y="191056"/>
                  <a:pt x="1741442" y="305587"/>
                  <a:pt x="1741442" y="425808"/>
                </a:cubicBezTo>
                <a:cubicBezTo>
                  <a:pt x="1741442" y="906694"/>
                  <a:pt x="1351607" y="1296529"/>
                  <a:pt x="870721" y="1296529"/>
                </a:cubicBezTo>
                <a:cubicBezTo>
                  <a:pt x="389835" y="1296529"/>
                  <a:pt x="0" y="906694"/>
                  <a:pt x="0" y="425808"/>
                </a:cubicBezTo>
                <a:cubicBezTo>
                  <a:pt x="0" y="305587"/>
                  <a:pt x="24365" y="191056"/>
                  <a:pt x="68426" y="86884"/>
                </a:cubicBezTo>
                <a:close/>
              </a:path>
            </a:pathLst>
          </a:cu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40D7B06C-E121-C22D-3A98-EC32A3661E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841E953F-40BB-B988-C54B-D94562B130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B6F5D0C4-4561-F889-5460-953A52C4FF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5176" y="484632"/>
            <a:ext cx="7772400" cy="59436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4320" y="1801368"/>
            <a:ext cx="7772400" cy="4572000"/>
          </a:xfrm>
        </p:spPr>
        <p:txBody>
          <a:bodyPr anchor="b">
            <a:normAutofit/>
          </a:bodyPr>
          <a:lstStyle>
            <a:lvl1pPr algn="l">
              <a:defRPr sz="7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3725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548640"/>
            <a:ext cx="10966705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7" y="1715532"/>
            <a:ext cx="10966706" cy="4593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33DF0476-5166-41FD-C225-49439DCDAF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A69E184B-1B22-9BF1-2582-DB91379B44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34EE38FC-102D-E92F-9B25-3E95395CCB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22770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6" r:id="rId1"/>
    <p:sldLayoutId id="2147483777" r:id="rId2"/>
    <p:sldLayoutId id="2147483778" r:id="rId3"/>
    <p:sldLayoutId id="2147483779" r:id="rId4"/>
    <p:sldLayoutId id="2147483780" r:id="rId5"/>
    <p:sldLayoutId id="2147483781" r:id="rId6"/>
    <p:sldLayoutId id="2147483782" r:id="rId7"/>
    <p:sldLayoutId id="2147483783" r:id="rId8"/>
    <p:sldLayoutId id="2147483784" r:id="rId9"/>
    <p:sldLayoutId id="2147483785" r:id="rId10"/>
    <p:sldLayoutId id="2147483786" r:id="rId11"/>
    <p:sldLayoutId id="2147483787" r:id="rId12"/>
    <p:sldLayoutId id="2147483788" r:id="rId13"/>
    <p:sldLayoutId id="2147483789" r:id="rId14"/>
    <p:sldLayoutId id="2147483790" r:id="rId15"/>
    <p:sldLayoutId id="2147483791" r:id="rId16"/>
    <p:sldLayoutId id="2147483792" r:id="rId17"/>
    <p:sldLayoutId id="2147483793" r:id="rId18"/>
    <p:sldLayoutId id="2147483794" r:id="rId19"/>
    <p:sldLayoutId id="2147483795" r:id="rId20"/>
    <p:sldLayoutId id="2147483796" r:id="rId21"/>
    <p:sldLayoutId id="2147483797" r:id="rId22"/>
    <p:sldLayoutId id="2147483798" r:id="rId23"/>
    <p:sldLayoutId id="2147483799" r:id="rId24"/>
    <p:sldLayoutId id="2147483800" r:id="rId25"/>
    <p:sldLayoutId id="2147483801" r:id="rId26"/>
    <p:sldLayoutId id="2147483802" r:id="rId27"/>
    <p:sldLayoutId id="2147483803" r:id="rId28"/>
    <p:sldLayoutId id="2147483804" r:id="rId29"/>
    <p:sldLayoutId id="2147483805" r:id="rId30"/>
    <p:sldLayoutId id="2147483806" r:id="rId31"/>
    <p:sldLayoutId id="2147483807" r:id="rId32"/>
    <p:sldLayoutId id="2147483808" r:id="rId33"/>
    <p:sldLayoutId id="2147483809" r:id="rId34"/>
    <p:sldLayoutId id="2147483810" r:id="rId35"/>
    <p:sldLayoutId id="2147483811" r:id="rId36"/>
    <p:sldLayoutId id="2147483812" r:id="rId37"/>
    <p:sldLayoutId id="2147483813" r:id="rId38"/>
    <p:sldLayoutId id="2147483814" r:id="rId39"/>
    <p:sldLayoutId id="2147483815" r:id="rId40"/>
    <p:sldLayoutId id="2147483838" r:id="rId41"/>
    <p:sldLayoutId id="2147483817" r:id="rId42"/>
    <p:sldLayoutId id="2147483818" r:id="rId43"/>
    <p:sldLayoutId id="2147483819" r:id="rId44"/>
    <p:sldLayoutId id="2147483820" r:id="rId45"/>
    <p:sldLayoutId id="2147483821" r:id="rId46"/>
    <p:sldLayoutId id="2147483822" r:id="rId47"/>
    <p:sldLayoutId id="2147483823" r:id="rId48"/>
    <p:sldLayoutId id="2147483824" r:id="rId49"/>
    <p:sldLayoutId id="2147483825" r:id="rId50"/>
    <p:sldLayoutId id="2147483826" r:id="rId51"/>
    <p:sldLayoutId id="2147483827" r:id="rId52"/>
    <p:sldLayoutId id="2147483828" r:id="rId53"/>
    <p:sldLayoutId id="2147483829" r:id="rId54"/>
    <p:sldLayoutId id="2147483830" r:id="rId55"/>
    <p:sldLayoutId id="2147483831" r:id="rId56"/>
    <p:sldLayoutId id="2147483832" r:id="rId57"/>
    <p:sldLayoutId id="2147483833" r:id="rId58"/>
    <p:sldLayoutId id="2147483834" r:id="rId59"/>
    <p:sldLayoutId id="2147483835" r:id="rId60"/>
    <p:sldLayoutId id="2147483836" r:id="rId61"/>
    <p:sldLayoutId id="2147483837" r:id="rId6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5" orient="horz" pos="2160">
          <p15:clr>
            <a:srgbClr val="F26B43"/>
          </p15:clr>
        </p15:guide>
        <p15:guide id="6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6472C-8E08-BE39-C566-EAD7B8C0D30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Project 4:</a:t>
            </a:r>
            <a:br>
              <a:rPr lang="en-US" dirty="0"/>
            </a:br>
            <a:r>
              <a:rPr lang="en-US" dirty="0"/>
              <a:t>Capstone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413857-4791-752B-6072-C34F4390276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Presented by Leonard Choo</a:t>
            </a: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34CE0B9D-F551-A1A5-2AA6-F6A2701F4CC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78" r="24178"/>
          <a:stretch/>
        </p:blipFill>
        <p:spPr>
          <a:xfrm>
            <a:off x="7246779" y="814461"/>
            <a:ext cx="3818008" cy="4928616"/>
          </a:xfrm>
        </p:spPr>
      </p:pic>
    </p:spTree>
    <p:extLst>
      <p:ext uri="{BB962C8B-B14F-4D97-AF65-F5344CB8AC3E}">
        <p14:creationId xmlns:p14="http://schemas.microsoft.com/office/powerpoint/2010/main" val="21114140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80297-717F-07B9-5E57-0DEE4A97A6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 Public Offering (IPO)</a:t>
            </a:r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0C8C0C38-0DDA-72B2-850A-78E62471C24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81" r="30481"/>
          <a:stretch/>
        </p:blipFill>
        <p:spPr/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9F5E30-BDF1-B577-C949-283A7E63789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625672" y="1380744"/>
            <a:ext cx="6978064" cy="932688"/>
          </a:xfrm>
        </p:spPr>
        <p:txBody>
          <a:bodyPr>
            <a:normAutofit/>
          </a:bodyPr>
          <a:lstStyle/>
          <a:p>
            <a:r>
              <a:rPr lang="en-US" dirty="0"/>
              <a:t>When a privately held company offers shares to the public for the first time, allowing it to raise capital and become publicly traded. </a:t>
            </a:r>
            <a:endParaRPr lang="en-US" sz="20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B9AEC6D-3760-DA57-5EDA-7E60C5ED54AE}"/>
              </a:ext>
            </a:extLst>
          </p:cNvPr>
          <p:cNvSpPr txBox="1">
            <a:spLocks/>
          </p:cNvSpPr>
          <p:nvPr/>
        </p:nvSpPr>
        <p:spPr>
          <a:xfrm>
            <a:off x="4625672" y="2962656"/>
            <a:ext cx="6978064" cy="9326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Median as Average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D390376B-A76B-FC23-D8D7-9C28B0E942E5}"/>
              </a:ext>
            </a:extLst>
          </p:cNvPr>
          <p:cNvSpPr txBox="1">
            <a:spLocks/>
          </p:cNvSpPr>
          <p:nvPr/>
        </p:nvSpPr>
        <p:spPr>
          <a:xfrm>
            <a:off x="4625672" y="4023360"/>
            <a:ext cx="6978064" cy="932688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 median is often preferred over the mean when a dataset contains outliers or is skewed. The mean, being sensitive to extreme values, can be pulled away from the true center of the data.</a:t>
            </a:r>
          </a:p>
        </p:txBody>
      </p:sp>
    </p:spTree>
    <p:extLst>
      <p:ext uri="{BB962C8B-B14F-4D97-AF65-F5344CB8AC3E}">
        <p14:creationId xmlns:p14="http://schemas.microsoft.com/office/powerpoint/2010/main" val="37117482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9055DE-CF2F-7725-759A-FE1E0A2112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095DE-0D38-6580-7300-6F59F3DA6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5672" y="515982"/>
            <a:ext cx="6978064" cy="932688"/>
          </a:xfrm>
        </p:spPr>
        <p:txBody>
          <a:bodyPr/>
          <a:lstStyle/>
          <a:p>
            <a:r>
              <a:rPr lang="en-US" dirty="0"/>
              <a:t>Assumptions</a:t>
            </a:r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08FB4499-200D-E87B-7551-F4C81F77C27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81" r="30481"/>
          <a:stretch/>
        </p:blipFill>
        <p:spPr/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1DA172-F4D1-B0D7-6524-2B3435A940B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625672" y="1576686"/>
            <a:ext cx="6515940" cy="2211542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Include only companies with at least 250-Million-dollar valuation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Based on US market only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All sectors included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0D9BB94-8CC8-FED9-E4A7-775729F749DF}"/>
              </a:ext>
            </a:extLst>
          </p:cNvPr>
          <p:cNvSpPr txBox="1">
            <a:spLocks/>
          </p:cNvSpPr>
          <p:nvPr/>
        </p:nvSpPr>
        <p:spPr>
          <a:xfrm>
            <a:off x="4625672" y="3158598"/>
            <a:ext cx="6978064" cy="9326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Limitations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1804290C-B81C-4F33-E6BC-D6744FAC9EE7}"/>
              </a:ext>
            </a:extLst>
          </p:cNvPr>
          <p:cNvSpPr txBox="1">
            <a:spLocks/>
          </p:cNvSpPr>
          <p:nvPr/>
        </p:nvSpPr>
        <p:spPr>
          <a:xfrm>
            <a:off x="4625672" y="4219301"/>
            <a:ext cx="6978064" cy="28346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Missed out potential high growth nano and micro-cap IPO companies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Missed out potential high growth IPO companies from some other markets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Might not be great as technology sector grows/fails faster than other sectors</a:t>
            </a:r>
          </a:p>
        </p:txBody>
      </p:sp>
    </p:spTree>
    <p:extLst>
      <p:ext uri="{BB962C8B-B14F-4D97-AF65-F5344CB8AC3E}">
        <p14:creationId xmlns:p14="http://schemas.microsoft.com/office/powerpoint/2010/main" val="4068504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390C60-A025-AAA2-FABC-D64382C675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4252" y="877456"/>
            <a:ext cx="8703494" cy="2168041"/>
          </a:xfrm>
        </p:spPr>
        <p:txBody>
          <a:bodyPr>
            <a:normAutofit/>
          </a:bodyPr>
          <a:lstStyle/>
          <a:p>
            <a:r>
              <a:rPr lang="en-US" b="1" dirty="0"/>
              <a:t>Success Criteria:      </a:t>
            </a:r>
            <a:r>
              <a:rPr lang="en-US" sz="3100" dirty="0"/>
              <a:t>Price Gain Ratio &gt; 1</a:t>
            </a:r>
            <a:br>
              <a:rPr lang="en-US" sz="4000" dirty="0"/>
            </a:br>
            <a:br>
              <a:rPr lang="en-US" sz="4000" dirty="0"/>
            </a:b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526813-0F76-F446-A51F-E0ED0E7E8D2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655968" y="4778318"/>
            <a:ext cx="4880063" cy="1081782"/>
          </a:xfrm>
        </p:spPr>
        <p:txBody>
          <a:bodyPr/>
          <a:lstStyle/>
          <a:p>
            <a:r>
              <a:rPr lang="en-US" dirty="0"/>
              <a:t>If Price Gain Ratio &gt; 1, profitable after 262 days.</a:t>
            </a:r>
          </a:p>
          <a:p>
            <a:r>
              <a:rPr lang="en-US" dirty="0"/>
              <a:t>If Price Gain Ratio &lt; 1, unprofitable after 262 days.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ACF1CC5-7729-7FE5-98D5-C46D89A84053}"/>
                  </a:ext>
                </a:extLst>
              </p:cNvPr>
              <p:cNvSpPr txBox="1"/>
              <p:nvPr/>
            </p:nvSpPr>
            <p:spPr>
              <a:xfrm>
                <a:off x="3048000" y="2767665"/>
                <a:ext cx="6096000" cy="6613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𝑃𝑟𝑖𝑐𝑒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𝐺𝑎𝑖𝑛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𝑅𝑎𝑡𝑖𝑜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𝐷𝑎𝑦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 261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𝑜𝑝𝑒𝑛𝑖𝑛𝑔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𝑝𝑟𝑖𝑐𝑒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𝐷𝑎𝑦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 0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𝑜𝑝𝑒𝑛𝑖𝑛𝑔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𝑝𝑟𝑖𝑐𝑒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ACF1CC5-7729-7FE5-98D5-C46D89A840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0" y="2767665"/>
                <a:ext cx="6096000" cy="661335"/>
              </a:xfrm>
              <a:prstGeom prst="rect">
                <a:avLst/>
              </a:prstGeom>
              <a:blipFill>
                <a:blip r:embed="rId2"/>
                <a:stretch>
                  <a:fillRect t="-1852" b="-92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0762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34BC7F-29F0-B455-F91D-0EEA483D19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3C7DF-9C6A-12D6-03F8-65A159B48A8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EDA</a:t>
            </a:r>
          </a:p>
        </p:txBody>
      </p:sp>
    </p:spTree>
    <p:extLst>
      <p:ext uri="{BB962C8B-B14F-4D97-AF65-F5344CB8AC3E}">
        <p14:creationId xmlns:p14="http://schemas.microsoft.com/office/powerpoint/2010/main" val="32873985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970339-FA06-1D2F-24E1-D60167BF51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83413"/>
            <a:ext cx="3401568" cy="1527048"/>
          </a:xfrm>
        </p:spPr>
        <p:txBody>
          <a:bodyPr/>
          <a:lstStyle/>
          <a:p>
            <a:r>
              <a:rPr lang="en-US" dirty="0"/>
              <a:t>Dataset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AB6648-1591-E36E-73F3-2899CB43CFF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5" y="2212975"/>
            <a:ext cx="3401568" cy="4095750"/>
          </a:xfrm>
        </p:spPr>
        <p:txBody>
          <a:bodyPr/>
          <a:lstStyle/>
          <a:p>
            <a:r>
              <a:rPr lang="en-US" dirty="0"/>
              <a:t>484 Companies</a:t>
            </a:r>
          </a:p>
          <a:p>
            <a:r>
              <a:rPr lang="en-US" dirty="0"/>
              <a:t>15 Countries</a:t>
            </a:r>
          </a:p>
          <a:p>
            <a:r>
              <a:rPr lang="en-US" dirty="0"/>
              <a:t>12 Sectors</a:t>
            </a:r>
          </a:p>
          <a:p>
            <a:r>
              <a:rPr lang="en-US" dirty="0"/>
              <a:t>1996 to 2017 Period</a:t>
            </a:r>
          </a:p>
          <a:p>
            <a:endParaRPr lang="en-US" dirty="0"/>
          </a:p>
          <a:p>
            <a:r>
              <a:rPr lang="en-US" dirty="0"/>
              <a:t>With 485 rows and 37 columns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3CB77E85-78B2-A510-EB9C-2EF587C2088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435" r="14435"/>
          <a:stretch/>
        </p:blipFill>
        <p:spPr>
          <a:xfrm>
            <a:off x="4761780" y="0"/>
            <a:ext cx="7430219" cy="6858000"/>
          </a:xfrm>
        </p:spPr>
      </p:pic>
    </p:spTree>
    <p:extLst>
      <p:ext uri="{BB962C8B-B14F-4D97-AF65-F5344CB8AC3E}">
        <p14:creationId xmlns:p14="http://schemas.microsoft.com/office/powerpoint/2010/main" val="41058721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of a number of countries/regions&#10;&#10;AI-generated content may be incorrect.">
            <a:extLst>
              <a:ext uri="{FF2B5EF4-FFF2-40B4-BE49-F238E27FC236}">
                <a16:creationId xmlns:a16="http://schemas.microsoft.com/office/drawing/2014/main" id="{C60DBFDA-8CC3-2092-4342-4EC55D9DCB2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02" b="5502"/>
          <a:stretch>
            <a:fillRect/>
          </a:stretch>
        </p:blipFill>
        <p:spPr bwMode="auto">
          <a:xfrm>
            <a:off x="4761780" y="441712"/>
            <a:ext cx="7430219" cy="597457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DABBF22-32A6-A765-4EEB-67B71B31CE48}"/>
              </a:ext>
            </a:extLst>
          </p:cNvPr>
          <p:cNvSpPr txBox="1"/>
          <p:nvPr/>
        </p:nvSpPr>
        <p:spPr>
          <a:xfrm>
            <a:off x="612775" y="2212975"/>
            <a:ext cx="3401568" cy="40957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R="0">
              <a:lnSpc>
                <a:spcPct val="120000"/>
              </a:lnSpc>
              <a:spcBef>
                <a:spcPts val="1000"/>
              </a:spcBef>
              <a:spcAft>
                <a:spcPts val="800"/>
              </a:spcAft>
            </a:pPr>
            <a:r>
              <a:rPr lang="en-US" sz="2000">
                <a:effectLst/>
              </a:rPr>
              <a:t>USA has the most companies in the US market of 435, with the next biggest being Canada of 13 companies.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25DA792-A51A-8392-FA66-760F7C8C6AEC}"/>
              </a:ext>
            </a:extLst>
          </p:cNvPr>
          <p:cNvSpPr txBox="1">
            <a:spLocks/>
          </p:cNvSpPr>
          <p:nvPr/>
        </p:nvSpPr>
        <p:spPr>
          <a:xfrm>
            <a:off x="612648" y="583413"/>
            <a:ext cx="3401568" cy="152704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200" b="0" kern="1200">
                <a:latin typeface="+mj-lt"/>
                <a:ea typeface="+mj-ea"/>
                <a:cs typeface="+mj-cs"/>
              </a:rPr>
              <a:t>Countries</a:t>
            </a:r>
          </a:p>
        </p:txBody>
      </p:sp>
    </p:spTree>
    <p:extLst>
      <p:ext uri="{BB962C8B-B14F-4D97-AF65-F5344CB8AC3E}">
        <p14:creationId xmlns:p14="http://schemas.microsoft.com/office/powerpoint/2010/main" val="25964991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2B8867-3BC9-0475-162A-FA4B940262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hart&#10;&#10;AI-generated content may be incorrect.">
            <a:extLst>
              <a:ext uri="{FF2B5EF4-FFF2-40B4-BE49-F238E27FC236}">
                <a16:creationId xmlns:a16="http://schemas.microsoft.com/office/drawing/2014/main" id="{947954E6-EC8B-C56B-2473-431C81ABE0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33" r="13582" b="6388"/>
          <a:stretch>
            <a:fillRect/>
          </a:stretch>
        </p:blipFill>
        <p:spPr bwMode="auto">
          <a:xfrm>
            <a:off x="4479070" y="1053122"/>
            <a:ext cx="7712930" cy="475175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3EE1916-9A8D-CA63-5CE6-DC6E7A56639A}"/>
              </a:ext>
            </a:extLst>
          </p:cNvPr>
          <p:cNvSpPr txBox="1"/>
          <p:nvPr/>
        </p:nvSpPr>
        <p:spPr>
          <a:xfrm>
            <a:off x="612775" y="2212975"/>
            <a:ext cx="3401568" cy="40957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20000"/>
              </a:lnSpc>
              <a:spcBef>
                <a:spcPts val="1000"/>
              </a:spcBef>
              <a:spcAft>
                <a:spcPts val="800"/>
              </a:spcAft>
            </a:pPr>
            <a:r>
              <a:rPr lang="en-US" sz="2000"/>
              <a:t>Health Care, Consumer Services and Finance Sector contains the most companies with Transportation being the lowest.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8E605A1-E3F3-EAE0-A5BA-3A4A8D5C8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83413"/>
            <a:ext cx="3401568" cy="152704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Sector Groups</a:t>
            </a:r>
            <a:endParaRPr lang="en-US" b="0" kern="1200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7521467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3576BE-276C-F1C7-078C-4D241C5591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with a line&#10;&#10;AI-generated content may be incorrect.">
            <a:extLst>
              <a:ext uri="{FF2B5EF4-FFF2-40B4-BE49-F238E27FC236}">
                <a16:creationId xmlns:a16="http://schemas.microsoft.com/office/drawing/2014/main" id="{69984F24-F3B3-2197-ADAF-313CF12A9F6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51"/>
          <a:stretch>
            <a:fillRect/>
          </a:stretch>
        </p:blipFill>
        <p:spPr bwMode="auto">
          <a:xfrm>
            <a:off x="145143" y="0"/>
            <a:ext cx="11901714" cy="688960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5FB47E3-E58C-39E8-7DAD-B0FAFF138C49}"/>
              </a:ext>
            </a:extLst>
          </p:cNvPr>
          <p:cNvSpPr txBox="1"/>
          <p:nvPr/>
        </p:nvSpPr>
        <p:spPr>
          <a:xfrm>
            <a:off x="5085153" y="865074"/>
            <a:ext cx="309154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In 2014, the number of companies that IPO, peaked at 51 but dropped sharply after that.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CAB388B-BE70-774C-69FC-B51BE6305161}"/>
              </a:ext>
            </a:extLst>
          </p:cNvPr>
          <p:cNvSpPr/>
          <p:nvPr/>
        </p:nvSpPr>
        <p:spPr>
          <a:xfrm>
            <a:off x="9876088" y="621369"/>
            <a:ext cx="365192" cy="352699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765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73301A-C1EF-9556-C836-3F2EE43A98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company's company's company's company's company's company's company's company's company's company's company's company's&#10;&#10;AI-generated content may be incorrect.">
            <a:extLst>
              <a:ext uri="{FF2B5EF4-FFF2-40B4-BE49-F238E27FC236}">
                <a16:creationId xmlns:a16="http://schemas.microsoft.com/office/drawing/2014/main" id="{D52DAB63-4ED0-06E0-9A1F-33C8220AE7A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384"/>
          <a:stretch>
            <a:fillRect/>
          </a:stretch>
        </p:blipFill>
        <p:spPr bwMode="auto">
          <a:xfrm>
            <a:off x="1524547" y="0"/>
            <a:ext cx="9142905" cy="6868883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8E5ADD3-F3F2-21DF-1990-300B50DDFA66}"/>
              </a:ext>
            </a:extLst>
          </p:cNvPr>
          <p:cNvSpPr/>
          <p:nvPr/>
        </p:nvSpPr>
        <p:spPr>
          <a:xfrm>
            <a:off x="1842867" y="3756074"/>
            <a:ext cx="1223889" cy="5345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BFA67A1-3A66-CF29-96D0-7DD06060E6DE}"/>
              </a:ext>
            </a:extLst>
          </p:cNvPr>
          <p:cNvSpPr/>
          <p:nvPr/>
        </p:nvSpPr>
        <p:spPr>
          <a:xfrm>
            <a:off x="3545058" y="3657600"/>
            <a:ext cx="1364567" cy="731520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7F0A668-5AE4-D9CC-AB05-8FC8A8E618B2}"/>
              </a:ext>
            </a:extLst>
          </p:cNvPr>
          <p:cNvSpPr/>
          <p:nvPr/>
        </p:nvSpPr>
        <p:spPr>
          <a:xfrm>
            <a:off x="4314092" y="2203939"/>
            <a:ext cx="1552136" cy="5345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309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BBC195-D5B3-7431-F3DC-11CBFDC86E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diagram of company's company's company's company's company's company's company's company's company's company's company's company's&#10;&#10;AI-generated content may be incorrect.">
            <a:extLst>
              <a:ext uri="{FF2B5EF4-FFF2-40B4-BE49-F238E27FC236}">
                <a16:creationId xmlns:a16="http://schemas.microsoft.com/office/drawing/2014/main" id="{47C55457-82A4-F0E0-2EC9-2594D766318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004"/>
          <a:stretch>
            <a:fillRect/>
          </a:stretch>
        </p:blipFill>
        <p:spPr bwMode="auto">
          <a:xfrm>
            <a:off x="1994040" y="-10021"/>
            <a:ext cx="8203920" cy="686802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DF690C2-063C-B2E7-275E-C10083A73693}"/>
              </a:ext>
            </a:extLst>
          </p:cNvPr>
          <p:cNvSpPr/>
          <p:nvPr/>
        </p:nvSpPr>
        <p:spPr>
          <a:xfrm>
            <a:off x="4867422" y="2827606"/>
            <a:ext cx="844061" cy="293499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EDEF929-7520-D20F-3519-838C6491DA09}"/>
              </a:ext>
            </a:extLst>
          </p:cNvPr>
          <p:cNvSpPr/>
          <p:nvPr/>
        </p:nvSpPr>
        <p:spPr>
          <a:xfrm>
            <a:off x="4615096" y="5600168"/>
            <a:ext cx="1335538" cy="395545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8213613-27D8-6A43-6373-E181FF1CF664}"/>
              </a:ext>
            </a:extLst>
          </p:cNvPr>
          <p:cNvSpPr/>
          <p:nvPr/>
        </p:nvSpPr>
        <p:spPr>
          <a:xfrm>
            <a:off x="3092547" y="5625960"/>
            <a:ext cx="1113693" cy="395546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646094E-AE0D-E932-104D-648BFD9122F2}"/>
              </a:ext>
            </a:extLst>
          </p:cNvPr>
          <p:cNvSpPr/>
          <p:nvPr/>
        </p:nvSpPr>
        <p:spPr>
          <a:xfrm>
            <a:off x="3734191" y="4133556"/>
            <a:ext cx="1442720" cy="5345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4CF47D8-9AA5-E2DC-BB3A-6380317E716E}"/>
              </a:ext>
            </a:extLst>
          </p:cNvPr>
          <p:cNvSpPr/>
          <p:nvPr/>
        </p:nvSpPr>
        <p:spPr>
          <a:xfrm>
            <a:off x="5346504" y="4133556"/>
            <a:ext cx="1542422" cy="5345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240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3467B8D7-9E40-C71E-DCEC-49646BA3A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664108"/>
            <a:ext cx="8125692" cy="1554480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2B258467-912E-41BF-EA38-AB82629F334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2647" y="2333860"/>
            <a:ext cx="8125692" cy="3689909"/>
          </a:xfrm>
        </p:spPr>
        <p:txBody>
          <a:bodyPr/>
          <a:lstStyle/>
          <a:p>
            <a:r>
              <a:rPr lang="en-US" dirty="0"/>
              <a:t>Introduction</a:t>
            </a:r>
          </a:p>
          <a:p>
            <a:r>
              <a:rPr lang="en-US" dirty="0"/>
              <a:t>Exploratory Data Analysis</a:t>
            </a:r>
          </a:p>
          <a:p>
            <a:r>
              <a:rPr lang="en-US" dirty="0"/>
              <a:t>Modelling</a:t>
            </a:r>
          </a:p>
          <a:p>
            <a:r>
              <a:rPr lang="en-US" dirty="0"/>
              <a:t>Conclusion</a:t>
            </a:r>
          </a:p>
          <a:p>
            <a:r>
              <a:rPr lang="en-US" dirty="0"/>
              <a:t>Recommendation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47818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093120-DCCB-A8DE-C886-0691DB21F5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different colored bars&#10;&#10;AI-generated content may be incorrect.">
            <a:extLst>
              <a:ext uri="{FF2B5EF4-FFF2-40B4-BE49-F238E27FC236}">
                <a16:creationId xmlns:a16="http://schemas.microsoft.com/office/drawing/2014/main" id="{41A18C5A-61B1-277F-C6F9-305C2628B99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619"/>
          <a:stretch>
            <a:fillRect/>
          </a:stretch>
        </p:blipFill>
        <p:spPr bwMode="auto">
          <a:xfrm>
            <a:off x="0" y="1250726"/>
            <a:ext cx="7781365" cy="369817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A41B3AF-CC04-EA65-D15E-EAE8C7FB401B}"/>
              </a:ext>
            </a:extLst>
          </p:cNvPr>
          <p:cNvSpPr txBox="1"/>
          <p:nvPr/>
        </p:nvSpPr>
        <p:spPr>
          <a:xfrm>
            <a:off x="8344096" y="3099816"/>
            <a:ext cx="3273552" cy="29535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20000"/>
              </a:lnSpc>
              <a:spcBef>
                <a:spcPts val="1000"/>
              </a:spcBef>
            </a:pPr>
            <a:r>
              <a:rPr lang="en-US" sz="1600" dirty="0"/>
              <a:t>Companies in the transportation sector experience negative median market month trends over the 6 months since their IPO.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1CD73F-562A-44D2-DE57-028A233C60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3102" y="1078992"/>
            <a:ext cx="3273552" cy="194277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0" kern="1200" dirty="0">
                <a:latin typeface="+mj-lt"/>
                <a:ea typeface="+mj-ea"/>
                <a:cs typeface="+mj-cs"/>
              </a:rPr>
              <a:t>Market</a:t>
            </a:r>
            <a:br>
              <a:rPr lang="en-US" b="0" kern="1200" dirty="0">
                <a:latin typeface="+mj-lt"/>
                <a:ea typeface="+mj-ea"/>
                <a:cs typeface="+mj-cs"/>
              </a:rPr>
            </a:br>
            <a:r>
              <a:rPr lang="en-US" b="0" kern="1200" dirty="0">
                <a:latin typeface="+mj-lt"/>
                <a:ea typeface="+mj-ea"/>
                <a:cs typeface="+mj-cs"/>
              </a:rPr>
              <a:t>Trends</a:t>
            </a:r>
          </a:p>
        </p:txBody>
      </p:sp>
    </p:spTree>
    <p:extLst>
      <p:ext uri="{BB962C8B-B14F-4D97-AF65-F5344CB8AC3E}">
        <p14:creationId xmlns:p14="http://schemas.microsoft.com/office/powerpoint/2010/main" val="9277993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55C6F8-EF53-864D-42C8-F48AE3A5B0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graph&#10;&#10;AI-generated content may be incorrect.">
            <a:extLst>
              <a:ext uri="{FF2B5EF4-FFF2-40B4-BE49-F238E27FC236}">
                <a16:creationId xmlns:a16="http://schemas.microsoft.com/office/drawing/2014/main" id="{B4F74BC6-08A2-42A0-A9B5-1036B40CBEA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97" b="12322"/>
          <a:stretch>
            <a:fillRect/>
          </a:stretch>
        </p:blipFill>
        <p:spPr bwMode="auto">
          <a:xfrm>
            <a:off x="-1" y="1835848"/>
            <a:ext cx="12192000" cy="139033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94258D5-4C96-5065-266A-E26CF0B22BD5}"/>
              </a:ext>
            </a:extLst>
          </p:cNvPr>
          <p:cNvSpPr txBox="1"/>
          <p:nvPr/>
        </p:nvSpPr>
        <p:spPr>
          <a:xfrm>
            <a:off x="5349240" y="4317103"/>
            <a:ext cx="6400800" cy="13903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20000"/>
              </a:lnSpc>
              <a:spcBef>
                <a:spcPts val="1000"/>
              </a:spcBef>
            </a:pPr>
            <a:r>
              <a:rPr lang="en-US" sz="2800" dirty="0"/>
              <a:t> 59.8% of companies are profitable after 262 days on being on the stock market.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0544C55-1D7B-72C4-8E0C-A670B0F8D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960" y="4518782"/>
            <a:ext cx="3739896" cy="139033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600" b="0" kern="1200" dirty="0">
                <a:latin typeface="+mj-lt"/>
                <a:ea typeface="+mj-ea"/>
                <a:cs typeface="+mj-cs"/>
              </a:rPr>
              <a:t>Profitability</a:t>
            </a:r>
          </a:p>
        </p:txBody>
      </p:sp>
    </p:spTree>
    <p:extLst>
      <p:ext uri="{BB962C8B-B14F-4D97-AF65-F5344CB8AC3E}">
        <p14:creationId xmlns:p14="http://schemas.microsoft.com/office/powerpoint/2010/main" val="32622682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27684C-02BA-2E87-3D42-62D4E9FD75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941FD053-50E1-0F68-C6B7-B51BE0203EB7}"/>
              </a:ext>
            </a:extLst>
          </p:cNvPr>
          <p:cNvSpPr txBox="1"/>
          <p:nvPr/>
        </p:nvSpPr>
        <p:spPr>
          <a:xfrm>
            <a:off x="1818227" y="1410253"/>
            <a:ext cx="85555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The most popular day of the week to IPO is on Thursday, with 0 companies that IPO on a Friday.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41C4C4B-737E-8995-7480-5488C8812342}"/>
              </a:ext>
            </a:extLst>
          </p:cNvPr>
          <p:cNvSpPr/>
          <p:nvPr/>
        </p:nvSpPr>
        <p:spPr>
          <a:xfrm>
            <a:off x="1912683" y="6571488"/>
            <a:ext cx="8366630" cy="142646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graph with numbers and a line&#10;&#10;AI-generated content may be incorrect.">
            <a:extLst>
              <a:ext uri="{FF2B5EF4-FFF2-40B4-BE49-F238E27FC236}">
                <a16:creationId xmlns:a16="http://schemas.microsoft.com/office/drawing/2014/main" id="{886C8D9A-5073-A66B-0137-A24AE3D9349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14" b="7162"/>
          <a:stretch>
            <a:fillRect/>
          </a:stretch>
        </p:blipFill>
        <p:spPr bwMode="auto">
          <a:xfrm>
            <a:off x="1912684" y="2058542"/>
            <a:ext cx="8366631" cy="461657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DB774AB-3C59-6029-01CD-86F2FC1EF4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4458" y="-578632"/>
            <a:ext cx="3903081" cy="152704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Day of the week</a:t>
            </a:r>
            <a:endParaRPr lang="en-US" b="0" kern="1200" dirty="0">
              <a:latin typeface="+mj-lt"/>
              <a:ea typeface="+mj-ea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2630BE-6513-C213-E9E4-261B82A73012}"/>
              </a:ext>
            </a:extLst>
          </p:cNvPr>
          <p:cNvSpPr txBox="1"/>
          <p:nvPr/>
        </p:nvSpPr>
        <p:spPr>
          <a:xfrm>
            <a:off x="2023871" y="6521230"/>
            <a:ext cx="715260" cy="307777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Monday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1B0C9C-CAB7-6E91-F0A4-A59911840880}"/>
              </a:ext>
            </a:extLst>
          </p:cNvPr>
          <p:cNvSpPr txBox="1"/>
          <p:nvPr/>
        </p:nvSpPr>
        <p:spPr>
          <a:xfrm>
            <a:off x="3929356" y="6521229"/>
            <a:ext cx="726481" cy="307777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Tuesday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50FD19-8DC1-ED0F-8A25-36E351663D63}"/>
              </a:ext>
            </a:extLst>
          </p:cNvPr>
          <p:cNvSpPr txBox="1"/>
          <p:nvPr/>
        </p:nvSpPr>
        <p:spPr>
          <a:xfrm>
            <a:off x="5846063" y="6521231"/>
            <a:ext cx="955711" cy="307777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Wednesday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54F004-E1C0-697B-02E0-5734FAE7BBC9}"/>
              </a:ext>
            </a:extLst>
          </p:cNvPr>
          <p:cNvSpPr txBox="1"/>
          <p:nvPr/>
        </p:nvSpPr>
        <p:spPr>
          <a:xfrm>
            <a:off x="7926826" y="6521231"/>
            <a:ext cx="776175" cy="307777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Thursday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EF3FFE-F39A-92E0-6070-F8FF211D9F9F}"/>
              </a:ext>
            </a:extLst>
          </p:cNvPr>
          <p:cNvSpPr txBox="1"/>
          <p:nvPr/>
        </p:nvSpPr>
        <p:spPr>
          <a:xfrm>
            <a:off x="9703516" y="6521231"/>
            <a:ext cx="575799" cy="307777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Friday</a:t>
            </a:r>
          </a:p>
        </p:txBody>
      </p:sp>
    </p:spTree>
    <p:extLst>
      <p:ext uri="{BB962C8B-B14F-4D97-AF65-F5344CB8AC3E}">
        <p14:creationId xmlns:p14="http://schemas.microsoft.com/office/powerpoint/2010/main" val="3070961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7A8824-1EC6-D6A2-BDE5-CD0AA7AD4D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9ACF4B53-54AB-AB45-088A-267C84F41D24}"/>
              </a:ext>
            </a:extLst>
          </p:cNvPr>
          <p:cNvSpPr txBox="1"/>
          <p:nvPr/>
        </p:nvSpPr>
        <p:spPr>
          <a:xfrm>
            <a:off x="355041" y="2409585"/>
            <a:ext cx="3091543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4 companies come from the healthcare sector.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Highest price: </a:t>
            </a:r>
            <a:r>
              <a:rPr lang="en-US" dirty="0" err="1"/>
              <a:t>Aduro</a:t>
            </a:r>
            <a:r>
              <a:rPr lang="en-US" dirty="0"/>
              <a:t> Biotech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Lowest price: Cronos Group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Average opening price: $15.13</a:t>
            </a:r>
          </a:p>
        </p:txBody>
      </p:sp>
      <p:pic>
        <p:nvPicPr>
          <p:cNvPr id="2" name="Picture 1" descr="A graph with numbers and bars&#10;&#10;AI-generated content may be incorrect.">
            <a:extLst>
              <a:ext uri="{FF2B5EF4-FFF2-40B4-BE49-F238E27FC236}">
                <a16:creationId xmlns:a16="http://schemas.microsoft.com/office/drawing/2014/main" id="{8839D98D-F4CE-D45D-42BD-C0F005AD5E6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92"/>
          <a:stretch>
            <a:fillRect/>
          </a:stretch>
        </p:blipFill>
        <p:spPr bwMode="auto">
          <a:xfrm>
            <a:off x="3589106" y="848348"/>
            <a:ext cx="8428721" cy="237463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" name="Picture 3" descr="A graph of a price&#10;&#10;AI-generated content may be incorrect.">
            <a:extLst>
              <a:ext uri="{FF2B5EF4-FFF2-40B4-BE49-F238E27FC236}">
                <a16:creationId xmlns:a16="http://schemas.microsoft.com/office/drawing/2014/main" id="{3C4097A0-3BF6-0D1B-A3D2-32148BB3E72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529"/>
          <a:stretch>
            <a:fillRect/>
          </a:stretch>
        </p:blipFill>
        <p:spPr bwMode="auto">
          <a:xfrm>
            <a:off x="3589107" y="3222978"/>
            <a:ext cx="8428721" cy="243586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805C1DF-FF0D-C465-A9DC-B61C73662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057" y="323999"/>
            <a:ext cx="3401568" cy="152704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Opening Prices</a:t>
            </a:r>
            <a:endParaRPr lang="en-US" b="0" kern="1200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669398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98D707-A3DF-4BEE-D6A7-DDF946C012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graph with blue and brown bars&#10;&#10;AI-generated content may be incorrect.">
            <a:extLst>
              <a:ext uri="{FF2B5EF4-FFF2-40B4-BE49-F238E27FC236}">
                <a16:creationId xmlns:a16="http://schemas.microsoft.com/office/drawing/2014/main" id="{5BAE9808-018B-C040-9F3B-2C566E3C3C7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996"/>
          <a:stretch>
            <a:fillRect/>
          </a:stretch>
        </p:blipFill>
        <p:spPr bwMode="auto">
          <a:xfrm>
            <a:off x="0" y="1904169"/>
            <a:ext cx="12192000" cy="304966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7508511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313ED3-5181-638F-3B31-E2266AC879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aph of a bar chart&#10;&#10;AI-generated content may be incorrect.">
            <a:extLst>
              <a:ext uri="{FF2B5EF4-FFF2-40B4-BE49-F238E27FC236}">
                <a16:creationId xmlns:a16="http://schemas.microsoft.com/office/drawing/2014/main" id="{011E51C9-C65F-BF57-1094-27AE0C8B26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926"/>
          <a:stretch>
            <a:fillRect/>
          </a:stretch>
        </p:blipFill>
        <p:spPr bwMode="auto">
          <a:xfrm>
            <a:off x="0" y="984087"/>
            <a:ext cx="12192000" cy="488982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2743053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EE1AF6-974D-1140-21CB-0A3D4A78B1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451698-B96F-0E14-1A80-2C2478B2A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03389" y="644287"/>
            <a:ext cx="2785221" cy="646544"/>
          </a:xfrm>
        </p:spPr>
        <p:txBody>
          <a:bodyPr>
            <a:normAutofit/>
          </a:bodyPr>
          <a:lstStyle/>
          <a:p>
            <a:r>
              <a:rPr lang="en-US" dirty="0"/>
              <a:t>Correlation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AC74CC4-AF06-2283-63B0-C6C3930C5F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8664914"/>
              </p:ext>
            </p:extLst>
          </p:nvPr>
        </p:nvGraphicFramePr>
        <p:xfrm>
          <a:off x="3615579" y="1443585"/>
          <a:ext cx="4960840" cy="4770128"/>
        </p:xfrm>
        <a:graphic>
          <a:graphicData uri="http://schemas.openxmlformats.org/drawingml/2006/table">
            <a:tbl>
              <a:tblPr firstRow="1" firstCol="1" bandRow="1">
                <a:tableStyleId>{91EBBBCC-DAD2-459C-BE2E-F6DE35CF9A28}</a:tableStyleId>
              </a:tblPr>
              <a:tblGrid>
                <a:gridCol w="3375255">
                  <a:extLst>
                    <a:ext uri="{9D8B030D-6E8A-4147-A177-3AD203B41FA5}">
                      <a16:colId xmlns:a16="http://schemas.microsoft.com/office/drawing/2014/main" val="196455270"/>
                    </a:ext>
                  </a:extLst>
                </a:gridCol>
                <a:gridCol w="1585585">
                  <a:extLst>
                    <a:ext uri="{9D8B030D-6E8A-4147-A177-3AD203B41FA5}">
                      <a16:colId xmlns:a16="http://schemas.microsoft.com/office/drawing/2014/main" val="1277495272"/>
                    </a:ext>
                  </a:extLst>
                </a:gridCol>
              </a:tblGrid>
              <a:tr h="288018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kern="100">
                          <a:effectLst/>
                        </a:rPr>
                        <a:t>Column Name </a:t>
                      </a:r>
                      <a:endParaRPr lang="en-US" sz="1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kern="100">
                          <a:effectLst/>
                        </a:rPr>
                        <a:t>Correlation</a:t>
                      </a:r>
                      <a:endParaRPr lang="en-US" sz="1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98085606"/>
                  </a:ext>
                </a:extLst>
              </a:tr>
              <a:tr h="288018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kern="100">
                          <a:effectLst/>
                        </a:rPr>
                        <a:t>daysProfit	</a:t>
                      </a:r>
                      <a:endParaRPr lang="en-US" sz="1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kern="100">
                          <a:effectLst/>
                        </a:rPr>
                        <a:t>0.704692</a:t>
                      </a:r>
                      <a:endParaRPr lang="en-US" sz="1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45524625"/>
                  </a:ext>
                </a:extLst>
              </a:tr>
              <a:tr h="288018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kern="100" dirty="0" err="1">
                          <a:effectLst/>
                        </a:rPr>
                        <a:t>Profit_Ratio</a:t>
                      </a:r>
                      <a:r>
                        <a:rPr lang="en-US" sz="1800" kern="100" dirty="0">
                          <a:effectLst/>
                        </a:rPr>
                        <a:t>	</a:t>
                      </a:r>
                      <a:endParaRPr lang="en-US" sz="18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kern="100">
                          <a:effectLst/>
                        </a:rPr>
                        <a:t>0.546951</a:t>
                      </a:r>
                      <a:endParaRPr lang="en-US" sz="1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86891858"/>
                  </a:ext>
                </a:extLst>
              </a:tr>
              <a:tr h="288018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kern="100">
                          <a:effectLst/>
                        </a:rPr>
                        <a:t>closeDay261	</a:t>
                      </a:r>
                      <a:endParaRPr lang="en-US" sz="1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kern="100">
                          <a:effectLst/>
                        </a:rPr>
                        <a:t>0.481725</a:t>
                      </a:r>
                      <a:endParaRPr lang="en-US" sz="1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40275148"/>
                  </a:ext>
                </a:extLst>
              </a:tr>
              <a:tr h="288018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kern="100">
                          <a:effectLst/>
                        </a:rPr>
                        <a:t>DaysBetterThanSP	</a:t>
                      </a:r>
                      <a:endParaRPr lang="en-US" sz="1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kern="100">
                          <a:effectLst/>
                        </a:rPr>
                        <a:t>0.349080</a:t>
                      </a:r>
                      <a:endParaRPr lang="en-US" sz="1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00394773"/>
                  </a:ext>
                </a:extLst>
              </a:tr>
              <a:tr h="288018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kern="100">
                          <a:effectLst/>
                        </a:rPr>
                        <a:t>closeDay179	</a:t>
                      </a:r>
                      <a:endParaRPr lang="en-US" sz="1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kern="100">
                          <a:effectLst/>
                        </a:rPr>
                        <a:t>0.299088</a:t>
                      </a:r>
                      <a:endParaRPr lang="en-US" sz="1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17676530"/>
                  </a:ext>
                </a:extLst>
              </a:tr>
              <a:tr h="288018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kern="100">
                          <a:effectLst/>
                        </a:rPr>
                        <a:t>netIncome	</a:t>
                      </a:r>
                      <a:endParaRPr lang="en-US" sz="1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kern="100">
                          <a:effectLst/>
                        </a:rPr>
                        <a:t>0.139873</a:t>
                      </a:r>
                      <a:endParaRPr lang="en-US" sz="1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91921865"/>
                  </a:ext>
                </a:extLst>
              </a:tr>
              <a:tr h="288018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kern="100">
                          <a:effectLst/>
                        </a:rPr>
                        <a:t>Year	</a:t>
                      </a:r>
                      <a:endParaRPr lang="en-US" sz="1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kern="100">
                          <a:effectLst/>
                        </a:rPr>
                        <a:t>0.103277</a:t>
                      </a:r>
                      <a:endParaRPr lang="en-US" sz="1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44420292"/>
                  </a:ext>
                </a:extLst>
              </a:tr>
              <a:tr h="288018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kern="100">
                          <a:effectLst/>
                        </a:rPr>
                        <a:t>MarketCap	</a:t>
                      </a:r>
                      <a:endParaRPr lang="en-US" sz="1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kern="100">
                          <a:effectLst/>
                        </a:rPr>
                        <a:t>0.102705</a:t>
                      </a:r>
                      <a:endParaRPr lang="en-US" sz="1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98408168"/>
                  </a:ext>
                </a:extLst>
              </a:tr>
              <a:tr h="288018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kern="100">
                          <a:effectLst/>
                        </a:rPr>
                        <a:t>employees_x	</a:t>
                      </a:r>
                      <a:endParaRPr lang="en-US" sz="1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kern="100">
                          <a:effectLst/>
                        </a:rPr>
                        <a:t>0.100750</a:t>
                      </a:r>
                      <a:endParaRPr lang="en-US" sz="1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11677225"/>
                  </a:ext>
                </a:extLst>
              </a:tr>
              <a:tr h="288018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kern="100">
                          <a:effectLst/>
                        </a:rPr>
                        <a:t>closeDay6	</a:t>
                      </a:r>
                      <a:endParaRPr lang="en-US" sz="1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kern="100">
                          <a:effectLst/>
                        </a:rPr>
                        <a:t>-0.103770</a:t>
                      </a:r>
                      <a:endParaRPr lang="en-US" sz="1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05948284"/>
                  </a:ext>
                </a:extLst>
              </a:tr>
              <a:tr h="288018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kern="100">
                          <a:effectLst/>
                        </a:rPr>
                        <a:t>Market3MonthTrend	</a:t>
                      </a:r>
                      <a:endParaRPr lang="en-US" sz="1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kern="100">
                          <a:effectLst/>
                        </a:rPr>
                        <a:t>-0.106430</a:t>
                      </a:r>
                      <a:endParaRPr lang="en-US" sz="1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03883547"/>
                  </a:ext>
                </a:extLst>
              </a:tr>
              <a:tr h="288018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kern="100">
                          <a:effectLst/>
                        </a:rPr>
                        <a:t>volumeDay0	</a:t>
                      </a:r>
                      <a:endParaRPr lang="en-US" sz="1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kern="100">
                          <a:effectLst/>
                        </a:rPr>
                        <a:t>-0.113906</a:t>
                      </a:r>
                      <a:endParaRPr lang="en-US" sz="1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46880783"/>
                  </a:ext>
                </a:extLst>
              </a:tr>
              <a:tr h="288018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kern="100">
                          <a:effectLst/>
                        </a:rPr>
                        <a:t>Market6MonthTrend          	</a:t>
                      </a:r>
                      <a:endParaRPr lang="en-US" sz="1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kern="100">
                          <a:effectLst/>
                        </a:rPr>
                        <a:t>-0.114429</a:t>
                      </a:r>
                      <a:endParaRPr lang="en-US" sz="1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98606106"/>
                  </a:ext>
                </a:extLst>
              </a:tr>
              <a:tr h="288018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kern="100">
                          <a:effectLst/>
                        </a:rPr>
                        <a:t>MarketMonthTrend	</a:t>
                      </a:r>
                      <a:endParaRPr lang="en-US" sz="1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kern="100">
                          <a:effectLst/>
                        </a:rPr>
                        <a:t>-0.120170</a:t>
                      </a:r>
                      <a:endParaRPr lang="en-US" sz="1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04379023"/>
                  </a:ext>
                </a:extLst>
              </a:tr>
              <a:tr h="288018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kern="100">
                          <a:effectLst/>
                        </a:rPr>
                        <a:t>closeDay0	</a:t>
                      </a:r>
                      <a:endParaRPr lang="en-US" sz="1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kern="100" dirty="0">
                          <a:effectLst/>
                        </a:rPr>
                        <a:t>-0.129045</a:t>
                      </a:r>
                      <a:endParaRPr lang="en-US" sz="18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894282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971435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22FA1F3-9C82-21D7-323C-93152C1644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2604003"/>
              </p:ext>
            </p:extLst>
          </p:nvPr>
        </p:nvGraphicFramePr>
        <p:xfrm>
          <a:off x="584966" y="2113258"/>
          <a:ext cx="11022065" cy="2631483"/>
        </p:xfrm>
        <a:graphic>
          <a:graphicData uri="http://schemas.openxmlformats.org/drawingml/2006/table">
            <a:tbl>
              <a:tblPr firstRow="1" firstCol="1" bandRow="1">
                <a:tableStyleId>{91EBBBCC-DAD2-459C-BE2E-F6DE35CF9A28}</a:tableStyleId>
              </a:tblPr>
              <a:tblGrid>
                <a:gridCol w="2614665">
                  <a:extLst>
                    <a:ext uri="{9D8B030D-6E8A-4147-A177-3AD203B41FA5}">
                      <a16:colId xmlns:a16="http://schemas.microsoft.com/office/drawing/2014/main" val="3327719031"/>
                    </a:ext>
                  </a:extLst>
                </a:gridCol>
                <a:gridCol w="2821630">
                  <a:extLst>
                    <a:ext uri="{9D8B030D-6E8A-4147-A177-3AD203B41FA5}">
                      <a16:colId xmlns:a16="http://schemas.microsoft.com/office/drawing/2014/main" val="3090239441"/>
                    </a:ext>
                  </a:extLst>
                </a:gridCol>
                <a:gridCol w="2754941">
                  <a:extLst>
                    <a:ext uri="{9D8B030D-6E8A-4147-A177-3AD203B41FA5}">
                      <a16:colId xmlns:a16="http://schemas.microsoft.com/office/drawing/2014/main" val="2838672226"/>
                    </a:ext>
                  </a:extLst>
                </a:gridCol>
                <a:gridCol w="2830829">
                  <a:extLst>
                    <a:ext uri="{9D8B030D-6E8A-4147-A177-3AD203B41FA5}">
                      <a16:colId xmlns:a16="http://schemas.microsoft.com/office/drawing/2014/main" val="1375086232"/>
                    </a:ext>
                  </a:extLst>
                </a:gridCol>
              </a:tblGrid>
              <a:tr h="43521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kern="100">
                          <a:effectLst/>
                        </a:rPr>
                        <a:t> </a:t>
                      </a:r>
                      <a:endParaRPr lang="en-US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5346" marR="11534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kern="100" dirty="0">
                          <a:solidFill>
                            <a:schemeClr val="tx1"/>
                          </a:solidFill>
                          <a:effectLst/>
                        </a:rPr>
                        <a:t>K-Nearest Neighbors</a:t>
                      </a:r>
                      <a:endParaRPr lang="en-US" sz="2000" kern="100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5346" marR="11534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kern="100" dirty="0">
                          <a:solidFill>
                            <a:schemeClr val="tx1"/>
                          </a:solidFill>
                          <a:effectLst/>
                        </a:rPr>
                        <a:t>Decision Tree</a:t>
                      </a:r>
                      <a:endParaRPr lang="en-US" sz="2000" kern="100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5346" marR="11534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kern="100" dirty="0">
                          <a:solidFill>
                            <a:schemeClr val="tx1"/>
                          </a:solidFill>
                          <a:effectLst/>
                        </a:rPr>
                        <a:t>Logistic Regression</a:t>
                      </a:r>
                      <a:endParaRPr lang="en-US" sz="2000" kern="100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5346" marR="115346" marT="0" marB="0" anchor="ctr"/>
                </a:tc>
                <a:extLst>
                  <a:ext uri="{0D108BD9-81ED-4DB2-BD59-A6C34878D82A}">
                    <a16:rowId xmlns:a16="http://schemas.microsoft.com/office/drawing/2014/main" val="3077214390"/>
                  </a:ext>
                </a:extLst>
              </a:tr>
              <a:tr h="43925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kern="100" dirty="0">
                          <a:effectLst/>
                        </a:rPr>
                        <a:t>Accuracy</a:t>
                      </a:r>
                      <a:endParaRPr lang="en-US" sz="2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5346" marR="11534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kern="100" dirty="0">
                          <a:effectLst/>
                        </a:rPr>
                        <a:t>0.844</a:t>
                      </a:r>
                      <a:endParaRPr lang="en-US" sz="2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5346" marR="11534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kern="100" dirty="0">
                          <a:effectLst/>
                        </a:rPr>
                        <a:t>0.877</a:t>
                      </a:r>
                      <a:endParaRPr lang="en-US" sz="2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5346" marR="11534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kern="100">
                          <a:effectLst/>
                        </a:rPr>
                        <a:t>0.893</a:t>
                      </a:r>
                      <a:endParaRPr lang="en-US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5346" marR="115346" marT="0" marB="0"/>
                </a:tc>
                <a:extLst>
                  <a:ext uri="{0D108BD9-81ED-4DB2-BD59-A6C34878D82A}">
                    <a16:rowId xmlns:a16="http://schemas.microsoft.com/office/drawing/2014/main" val="4025011490"/>
                  </a:ext>
                </a:extLst>
              </a:tr>
              <a:tr h="43925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kern="100" dirty="0">
                          <a:effectLst/>
                        </a:rPr>
                        <a:t>Predicted Profitable</a:t>
                      </a:r>
                      <a:endParaRPr lang="en-US" sz="2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5346" marR="11534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kern="100" dirty="0">
                          <a:effectLst/>
                        </a:rPr>
                        <a:t>43</a:t>
                      </a:r>
                      <a:endParaRPr lang="en-US" sz="2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5346" marR="11534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kern="100" dirty="0">
                          <a:effectLst/>
                        </a:rPr>
                        <a:t>38</a:t>
                      </a:r>
                      <a:endParaRPr lang="en-US" sz="2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5346" marR="11534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kern="100">
                          <a:effectLst/>
                        </a:rPr>
                        <a:t>38</a:t>
                      </a:r>
                      <a:endParaRPr lang="en-US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5346" marR="115346" marT="0" marB="0"/>
                </a:tc>
                <a:extLst>
                  <a:ext uri="{0D108BD9-81ED-4DB2-BD59-A6C34878D82A}">
                    <a16:rowId xmlns:a16="http://schemas.microsoft.com/office/drawing/2014/main" val="74032972"/>
                  </a:ext>
                </a:extLst>
              </a:tr>
              <a:tr h="43925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kern="100" dirty="0">
                          <a:effectLst/>
                        </a:rPr>
                        <a:t>Predicted Non-Profitable</a:t>
                      </a:r>
                      <a:endParaRPr lang="en-US" sz="2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5346" marR="11534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kern="100">
                          <a:effectLst/>
                        </a:rPr>
                        <a:t>60</a:t>
                      </a:r>
                      <a:endParaRPr lang="en-US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5346" marR="11534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kern="100" dirty="0">
                          <a:effectLst/>
                        </a:rPr>
                        <a:t>58</a:t>
                      </a:r>
                      <a:endParaRPr lang="en-US" sz="2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5346" marR="11534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kern="100">
                          <a:effectLst/>
                        </a:rPr>
                        <a:t>58</a:t>
                      </a:r>
                      <a:endParaRPr lang="en-US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5346" marR="115346" marT="0" marB="0"/>
                </a:tc>
                <a:extLst>
                  <a:ext uri="{0D108BD9-81ED-4DB2-BD59-A6C34878D82A}">
                    <a16:rowId xmlns:a16="http://schemas.microsoft.com/office/drawing/2014/main" val="70811405"/>
                  </a:ext>
                </a:extLst>
              </a:tr>
              <a:tr h="43925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kern="100" dirty="0">
                          <a:effectLst/>
                        </a:rPr>
                        <a:t>False Positives</a:t>
                      </a:r>
                      <a:endParaRPr lang="en-US" sz="2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5346" marR="11534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kern="100">
                          <a:effectLst/>
                        </a:rPr>
                        <a:t>8</a:t>
                      </a:r>
                      <a:endParaRPr lang="en-US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5346" marR="11534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kern="100" dirty="0">
                          <a:effectLst/>
                        </a:rPr>
                        <a:t>16</a:t>
                      </a:r>
                      <a:endParaRPr lang="en-US" sz="2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5346" marR="11534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kern="100" dirty="0">
                          <a:effectLst/>
                        </a:rPr>
                        <a:t>16</a:t>
                      </a:r>
                      <a:endParaRPr lang="en-US" sz="2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5346" marR="115346" marT="0" marB="0"/>
                </a:tc>
                <a:extLst>
                  <a:ext uri="{0D108BD9-81ED-4DB2-BD59-A6C34878D82A}">
                    <a16:rowId xmlns:a16="http://schemas.microsoft.com/office/drawing/2014/main" val="4000110458"/>
                  </a:ext>
                </a:extLst>
              </a:tr>
              <a:tr h="43925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kern="100" dirty="0">
                          <a:effectLst/>
                        </a:rPr>
                        <a:t>False Negatives</a:t>
                      </a:r>
                      <a:endParaRPr lang="en-US" sz="2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5346" marR="11534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kern="100">
                          <a:effectLst/>
                        </a:rPr>
                        <a:t>11</a:t>
                      </a:r>
                      <a:endParaRPr lang="en-US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5346" marR="11534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kern="100">
                          <a:effectLst/>
                        </a:rPr>
                        <a:t>10</a:t>
                      </a:r>
                      <a:endParaRPr lang="en-US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5346" marR="11534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kern="100" dirty="0">
                          <a:effectLst/>
                        </a:rPr>
                        <a:t>10</a:t>
                      </a:r>
                      <a:endParaRPr lang="en-US" sz="2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5346" marR="115346" marT="0" marB="0"/>
                </a:tc>
                <a:extLst>
                  <a:ext uri="{0D108BD9-81ED-4DB2-BD59-A6C34878D82A}">
                    <a16:rowId xmlns:a16="http://schemas.microsoft.com/office/drawing/2014/main" val="187529757"/>
                  </a:ext>
                </a:extLst>
              </a:tr>
            </a:tbl>
          </a:graphicData>
        </a:graphic>
      </p:graphicFrame>
      <p:sp>
        <p:nvSpPr>
          <p:cNvPr id="5" name="Rectangle 1">
            <a:extLst>
              <a:ext uri="{FF2B5EF4-FFF2-40B4-BE49-F238E27FC236}">
                <a16:creationId xmlns:a16="http://schemas.microsoft.com/office/drawing/2014/main" id="{46D58E34-48A3-3D5F-2C22-0F38123BCE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98076" y="5418853"/>
            <a:ext cx="539584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Logistic Regression (highest accuracy: 89.3%)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K-Nearest Neighbors (lowest FP = 8) (highest TP = 43)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7511FC-6063-DCCD-9C6B-337057FE1C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5576" y="792602"/>
            <a:ext cx="4080847" cy="646544"/>
          </a:xfrm>
        </p:spPr>
        <p:txBody>
          <a:bodyPr>
            <a:normAutofit fontScale="90000"/>
          </a:bodyPr>
          <a:lstStyle/>
          <a:p>
            <a:r>
              <a:rPr lang="en-US" dirty="0"/>
              <a:t>3 Prediction Models</a:t>
            </a:r>
          </a:p>
        </p:txBody>
      </p:sp>
    </p:spTree>
    <p:extLst>
      <p:ext uri="{BB962C8B-B14F-4D97-AF65-F5344CB8AC3E}">
        <p14:creationId xmlns:p14="http://schemas.microsoft.com/office/powerpoint/2010/main" val="486121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1D92E2-71A3-4DD0-9FF4-BA34AB694F5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US" sz="3200" b="0" u="sng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Logistic Regression </a:t>
            </a:r>
            <a:r>
              <a:rPr lang="en-US" sz="3200" b="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is chosen for balanced and reliable predictions of profitable stocks. </a:t>
            </a: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US" sz="3200" b="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It gives a strong overall performance and avoids the costliest errors without sacrificing too many opportunities.</a:t>
            </a:r>
          </a:p>
        </p:txBody>
      </p:sp>
    </p:spTree>
    <p:extLst>
      <p:ext uri="{BB962C8B-B14F-4D97-AF65-F5344CB8AC3E}">
        <p14:creationId xmlns:p14="http://schemas.microsoft.com/office/powerpoint/2010/main" val="41461465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AD7FC5-51B9-DD40-AF10-525A7D1F05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49B15B73-3BB9-9FB2-08B4-75BD419876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1401346"/>
              </p:ext>
            </p:extLst>
          </p:nvPr>
        </p:nvGraphicFramePr>
        <p:xfrm>
          <a:off x="3123236" y="1439146"/>
          <a:ext cx="5945528" cy="4637024"/>
        </p:xfrm>
        <a:graphic>
          <a:graphicData uri="http://schemas.openxmlformats.org/drawingml/2006/table">
            <a:tbl>
              <a:tblPr firstRow="1" firstCol="1" bandRow="1">
                <a:tableStyleId>{91EBBBCC-DAD2-459C-BE2E-F6DE35CF9A28}</a:tableStyleId>
              </a:tblPr>
              <a:tblGrid>
                <a:gridCol w="910661">
                  <a:extLst>
                    <a:ext uri="{9D8B030D-6E8A-4147-A177-3AD203B41FA5}">
                      <a16:colId xmlns:a16="http://schemas.microsoft.com/office/drawing/2014/main" val="757521193"/>
                    </a:ext>
                  </a:extLst>
                </a:gridCol>
                <a:gridCol w="2530548">
                  <a:extLst>
                    <a:ext uri="{9D8B030D-6E8A-4147-A177-3AD203B41FA5}">
                      <a16:colId xmlns:a16="http://schemas.microsoft.com/office/drawing/2014/main" val="3620266131"/>
                    </a:ext>
                  </a:extLst>
                </a:gridCol>
                <a:gridCol w="2504319">
                  <a:extLst>
                    <a:ext uri="{9D8B030D-6E8A-4147-A177-3AD203B41FA5}">
                      <a16:colId xmlns:a16="http://schemas.microsoft.com/office/drawing/2014/main" val="3702228005"/>
                    </a:ext>
                  </a:extLst>
                </a:gridCol>
              </a:tblGrid>
              <a:tr h="328995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kern="100">
                          <a:effectLst/>
                        </a:rPr>
                        <a:t>Rank</a:t>
                      </a:r>
                      <a:endParaRPr lang="en-US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3308" marR="11330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kern="100" dirty="0">
                          <a:effectLst/>
                        </a:rPr>
                        <a:t>LR Features</a:t>
                      </a:r>
                      <a:endParaRPr lang="en-US" sz="2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3308" marR="11330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kern="100">
                          <a:effectLst/>
                        </a:rPr>
                        <a:t>Feature Importance</a:t>
                      </a:r>
                      <a:endParaRPr lang="en-US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3308" marR="113308" marT="0" marB="0"/>
                </a:tc>
                <a:extLst>
                  <a:ext uri="{0D108BD9-81ED-4DB2-BD59-A6C34878D82A}">
                    <a16:rowId xmlns:a16="http://schemas.microsoft.com/office/drawing/2014/main" val="3666795991"/>
                  </a:ext>
                </a:extLst>
              </a:tr>
              <a:tr h="328995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kern="100">
                          <a:effectLst/>
                        </a:rPr>
                        <a:t>1</a:t>
                      </a:r>
                      <a:endParaRPr lang="en-US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3308" marR="11330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kern="100">
                          <a:effectLst/>
                        </a:rPr>
                        <a:t>daysProfit</a:t>
                      </a:r>
                      <a:endParaRPr lang="en-US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3308" marR="11330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kern="100">
                          <a:effectLst/>
                        </a:rPr>
                        <a:t>1.470206</a:t>
                      </a:r>
                      <a:endParaRPr lang="en-US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3308" marR="113308" marT="0" marB="0"/>
                </a:tc>
                <a:extLst>
                  <a:ext uri="{0D108BD9-81ED-4DB2-BD59-A6C34878D82A}">
                    <a16:rowId xmlns:a16="http://schemas.microsoft.com/office/drawing/2014/main" val="593047951"/>
                  </a:ext>
                </a:extLst>
              </a:tr>
              <a:tr h="328995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kern="100">
                          <a:effectLst/>
                        </a:rPr>
                        <a:t>2</a:t>
                      </a:r>
                      <a:endParaRPr lang="en-US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3308" marR="11330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kern="100">
                          <a:effectLst/>
                        </a:rPr>
                        <a:t>closeDay6</a:t>
                      </a:r>
                      <a:endParaRPr lang="en-US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3308" marR="11330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kern="100" dirty="0">
                          <a:effectLst/>
                        </a:rPr>
                        <a:t>1.295600</a:t>
                      </a:r>
                      <a:endParaRPr lang="en-US" sz="2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3308" marR="113308" marT="0" marB="0"/>
                </a:tc>
                <a:extLst>
                  <a:ext uri="{0D108BD9-81ED-4DB2-BD59-A6C34878D82A}">
                    <a16:rowId xmlns:a16="http://schemas.microsoft.com/office/drawing/2014/main" val="2616154822"/>
                  </a:ext>
                </a:extLst>
              </a:tr>
              <a:tr h="328995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kern="100">
                          <a:effectLst/>
                        </a:rPr>
                        <a:t>3</a:t>
                      </a:r>
                      <a:endParaRPr lang="en-US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3308" marR="11330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kern="100">
                          <a:effectLst/>
                        </a:rPr>
                        <a:t>DaysBetterThanSP</a:t>
                      </a:r>
                      <a:endParaRPr lang="en-US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3308" marR="11330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kern="100">
                          <a:effectLst/>
                        </a:rPr>
                        <a:t>0.658048</a:t>
                      </a:r>
                      <a:endParaRPr lang="en-US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3308" marR="113308" marT="0" marB="0"/>
                </a:tc>
                <a:extLst>
                  <a:ext uri="{0D108BD9-81ED-4DB2-BD59-A6C34878D82A}">
                    <a16:rowId xmlns:a16="http://schemas.microsoft.com/office/drawing/2014/main" val="3899133068"/>
                  </a:ext>
                </a:extLst>
              </a:tr>
              <a:tr h="328995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kern="100">
                          <a:effectLst/>
                        </a:rPr>
                        <a:t>4</a:t>
                      </a:r>
                      <a:endParaRPr lang="en-US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3308" marR="11330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kern="100">
                          <a:effectLst/>
                        </a:rPr>
                        <a:t>closeDay179 </a:t>
                      </a:r>
                      <a:endParaRPr lang="en-US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3308" marR="11330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kern="100">
                          <a:effectLst/>
                        </a:rPr>
                        <a:t>0.557961</a:t>
                      </a:r>
                      <a:endParaRPr lang="en-US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3308" marR="113308" marT="0" marB="0"/>
                </a:tc>
                <a:extLst>
                  <a:ext uri="{0D108BD9-81ED-4DB2-BD59-A6C34878D82A}">
                    <a16:rowId xmlns:a16="http://schemas.microsoft.com/office/drawing/2014/main" val="1353450606"/>
                  </a:ext>
                </a:extLst>
              </a:tr>
              <a:tr h="328995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kern="100">
                          <a:effectLst/>
                        </a:rPr>
                        <a:t>5</a:t>
                      </a:r>
                      <a:endParaRPr lang="en-US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3308" marR="11330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kern="100">
                          <a:effectLst/>
                        </a:rPr>
                        <a:t>closeDay0</a:t>
                      </a:r>
                      <a:endParaRPr lang="en-US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3308" marR="11330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kern="100">
                          <a:effectLst/>
                        </a:rPr>
                        <a:t>0.410486</a:t>
                      </a:r>
                      <a:endParaRPr lang="en-US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3308" marR="113308" marT="0" marB="0"/>
                </a:tc>
                <a:extLst>
                  <a:ext uri="{0D108BD9-81ED-4DB2-BD59-A6C34878D82A}">
                    <a16:rowId xmlns:a16="http://schemas.microsoft.com/office/drawing/2014/main" val="744195569"/>
                  </a:ext>
                </a:extLst>
              </a:tr>
              <a:tr h="328995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kern="100">
                          <a:effectLst/>
                        </a:rPr>
                        <a:t>6</a:t>
                      </a:r>
                      <a:endParaRPr lang="en-US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3308" marR="11330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kern="100">
                          <a:effectLst/>
                        </a:rPr>
                        <a:t>netIncome</a:t>
                      </a:r>
                      <a:endParaRPr lang="en-US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3308" marR="11330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kern="100">
                          <a:effectLst/>
                        </a:rPr>
                        <a:t>0.314902</a:t>
                      </a:r>
                      <a:endParaRPr lang="en-US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3308" marR="113308" marT="0" marB="0"/>
                </a:tc>
                <a:extLst>
                  <a:ext uri="{0D108BD9-81ED-4DB2-BD59-A6C34878D82A}">
                    <a16:rowId xmlns:a16="http://schemas.microsoft.com/office/drawing/2014/main" val="4111196512"/>
                  </a:ext>
                </a:extLst>
              </a:tr>
              <a:tr h="328995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kern="100">
                          <a:effectLst/>
                        </a:rPr>
                        <a:t>7</a:t>
                      </a:r>
                      <a:endParaRPr lang="en-US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3308" marR="11330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kern="100">
                          <a:effectLst/>
                        </a:rPr>
                        <a:t>MarketCap</a:t>
                      </a:r>
                      <a:endParaRPr lang="en-US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3308" marR="11330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kern="100">
                          <a:effectLst/>
                        </a:rPr>
                        <a:t>0.191450</a:t>
                      </a:r>
                      <a:endParaRPr lang="en-US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3308" marR="113308" marT="0" marB="0"/>
                </a:tc>
                <a:extLst>
                  <a:ext uri="{0D108BD9-81ED-4DB2-BD59-A6C34878D82A}">
                    <a16:rowId xmlns:a16="http://schemas.microsoft.com/office/drawing/2014/main" val="2543265373"/>
                  </a:ext>
                </a:extLst>
              </a:tr>
              <a:tr h="328995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kern="100">
                          <a:effectLst/>
                        </a:rPr>
                        <a:t>8</a:t>
                      </a:r>
                      <a:endParaRPr lang="en-US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3308" marR="11330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kern="100">
                          <a:effectLst/>
                        </a:rPr>
                        <a:t>Year</a:t>
                      </a:r>
                      <a:endParaRPr lang="en-US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3308" marR="11330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kern="100">
                          <a:effectLst/>
                        </a:rPr>
                        <a:t>0.175671</a:t>
                      </a:r>
                      <a:endParaRPr lang="en-US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3308" marR="113308" marT="0" marB="0"/>
                </a:tc>
                <a:extLst>
                  <a:ext uri="{0D108BD9-81ED-4DB2-BD59-A6C34878D82A}">
                    <a16:rowId xmlns:a16="http://schemas.microsoft.com/office/drawing/2014/main" val="2641003779"/>
                  </a:ext>
                </a:extLst>
              </a:tr>
              <a:tr h="328995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kern="100">
                          <a:effectLst/>
                        </a:rPr>
                        <a:t>9</a:t>
                      </a:r>
                      <a:endParaRPr lang="en-US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3308" marR="11330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kern="100">
                          <a:effectLst/>
                        </a:rPr>
                        <a:t>Market6MonthTrend</a:t>
                      </a:r>
                      <a:endParaRPr lang="en-US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3308" marR="11330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kern="100">
                          <a:effectLst/>
                        </a:rPr>
                        <a:t>0.147758</a:t>
                      </a:r>
                      <a:endParaRPr lang="en-US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3308" marR="113308" marT="0" marB="0"/>
                </a:tc>
                <a:extLst>
                  <a:ext uri="{0D108BD9-81ED-4DB2-BD59-A6C34878D82A}">
                    <a16:rowId xmlns:a16="http://schemas.microsoft.com/office/drawing/2014/main" val="902558527"/>
                  </a:ext>
                </a:extLst>
              </a:tr>
              <a:tr h="328995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kern="100">
                          <a:effectLst/>
                        </a:rPr>
                        <a:t>10</a:t>
                      </a:r>
                      <a:endParaRPr lang="en-US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3308" marR="11330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kern="100">
                          <a:effectLst/>
                        </a:rPr>
                        <a:t>MarketMonthTrend</a:t>
                      </a:r>
                      <a:endParaRPr lang="en-US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3308" marR="11330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kern="100">
                          <a:effectLst/>
                        </a:rPr>
                        <a:t>0.139165</a:t>
                      </a:r>
                      <a:endParaRPr lang="en-US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3308" marR="113308" marT="0" marB="0"/>
                </a:tc>
                <a:extLst>
                  <a:ext uri="{0D108BD9-81ED-4DB2-BD59-A6C34878D82A}">
                    <a16:rowId xmlns:a16="http://schemas.microsoft.com/office/drawing/2014/main" val="3980993085"/>
                  </a:ext>
                </a:extLst>
              </a:tr>
              <a:tr h="328995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kern="100">
                          <a:effectLst/>
                        </a:rPr>
                        <a:t>11</a:t>
                      </a:r>
                      <a:endParaRPr lang="en-US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3308" marR="11330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kern="100">
                          <a:effectLst/>
                        </a:rPr>
                        <a:t>Market3MonthTrend</a:t>
                      </a:r>
                      <a:endParaRPr lang="en-US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3308" marR="11330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kern="100">
                          <a:effectLst/>
                        </a:rPr>
                        <a:t>0.094513</a:t>
                      </a:r>
                      <a:endParaRPr lang="en-US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3308" marR="113308" marT="0" marB="0"/>
                </a:tc>
                <a:extLst>
                  <a:ext uri="{0D108BD9-81ED-4DB2-BD59-A6C34878D82A}">
                    <a16:rowId xmlns:a16="http://schemas.microsoft.com/office/drawing/2014/main" val="3241163038"/>
                  </a:ext>
                </a:extLst>
              </a:tr>
              <a:tr h="328995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kern="100">
                          <a:effectLst/>
                        </a:rPr>
                        <a:t>12</a:t>
                      </a:r>
                      <a:endParaRPr lang="en-US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3308" marR="11330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kern="100">
                          <a:effectLst/>
                        </a:rPr>
                        <a:t>volumeDay0</a:t>
                      </a:r>
                      <a:endParaRPr lang="en-US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3308" marR="11330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kern="100">
                          <a:effectLst/>
                        </a:rPr>
                        <a:t>0.073432</a:t>
                      </a:r>
                      <a:endParaRPr lang="en-US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3308" marR="113308" marT="0" marB="0"/>
                </a:tc>
                <a:extLst>
                  <a:ext uri="{0D108BD9-81ED-4DB2-BD59-A6C34878D82A}">
                    <a16:rowId xmlns:a16="http://schemas.microsoft.com/office/drawing/2014/main" val="1611935753"/>
                  </a:ext>
                </a:extLst>
              </a:tr>
              <a:tr h="328995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kern="100">
                          <a:effectLst/>
                        </a:rPr>
                        <a:t>13</a:t>
                      </a:r>
                      <a:endParaRPr lang="en-US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3308" marR="11330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kern="100">
                          <a:effectLst/>
                        </a:rPr>
                        <a:t>employees_x</a:t>
                      </a:r>
                      <a:endParaRPr lang="en-US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3308" marR="11330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kern="100" dirty="0">
                          <a:effectLst/>
                        </a:rPr>
                        <a:t>0.051647</a:t>
                      </a:r>
                      <a:endParaRPr lang="en-US" sz="2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3308" marR="113308" marT="0" marB="0"/>
                </a:tc>
                <a:extLst>
                  <a:ext uri="{0D108BD9-81ED-4DB2-BD59-A6C34878D82A}">
                    <a16:rowId xmlns:a16="http://schemas.microsoft.com/office/drawing/2014/main" val="935090641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145DA8C8-7454-1534-3A17-65A22096D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9007" y="792602"/>
            <a:ext cx="4233985" cy="646544"/>
          </a:xfrm>
        </p:spPr>
        <p:txBody>
          <a:bodyPr>
            <a:normAutofit fontScale="90000"/>
          </a:bodyPr>
          <a:lstStyle/>
          <a:p>
            <a:r>
              <a:rPr lang="en-US" dirty="0"/>
              <a:t>Feature Importance</a:t>
            </a:r>
          </a:p>
        </p:txBody>
      </p:sp>
    </p:spTree>
    <p:extLst>
      <p:ext uri="{BB962C8B-B14F-4D97-AF65-F5344CB8AC3E}">
        <p14:creationId xmlns:p14="http://schemas.microsoft.com/office/powerpoint/2010/main" val="20466820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08759-ACC4-F2DB-B3E0-E9CCF9F7C77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33096797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992D0-0FE8-791C-03D2-681B422561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519" y="473075"/>
            <a:ext cx="8430767" cy="1842020"/>
          </a:xfrm>
        </p:spPr>
        <p:txBody>
          <a:bodyPr/>
          <a:lstStyle/>
          <a:p>
            <a:r>
              <a:rPr lang="en-US" dirty="0"/>
              <a:t>Recommendations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1307E9-4651-E1D0-CBD3-1FDEA2AB7064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647" y="2453441"/>
            <a:ext cx="8628889" cy="3496255"/>
          </a:xfrm>
        </p:spPr>
        <p:txBody>
          <a:bodyPr/>
          <a:lstStyle/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US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1. Avoid investing in companies in sectors like Capital Goods, Consumer Durables, Finance and Transportation.</a:t>
            </a: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US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2. Investing in companies in sectors like Basic Industries, Consumer Non-Durables, Consumer Services, Energy, Health Care, Miscellaneous, Public Utilities and Technology.</a:t>
            </a: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US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3. Use Logistic Regression to predict if a stock is profitable or not</a:t>
            </a:r>
          </a:p>
        </p:txBody>
      </p:sp>
    </p:spTree>
    <p:extLst>
      <p:ext uri="{BB962C8B-B14F-4D97-AF65-F5344CB8AC3E}">
        <p14:creationId xmlns:p14="http://schemas.microsoft.com/office/powerpoint/2010/main" val="4213671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7BB7980-BEF2-0638-555A-5B062AEACCF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sz="2800" dirty="0">
                <a:latin typeface="Univers" panose="020B0503020202020204" pitchFamily="34" charset="0"/>
              </a:rPr>
              <a:t>The Problem</a:t>
            </a:r>
          </a:p>
          <a:p>
            <a:endParaRPr lang="en-US" sz="2800" b="0" dirty="0">
              <a:latin typeface="Univers" panose="020B0503020202020204" pitchFamily="34" charset="0"/>
            </a:endParaRPr>
          </a:p>
          <a:p>
            <a:r>
              <a:rPr lang="en-US" sz="2400" b="0" dirty="0">
                <a:latin typeface="Univers" panose="020B0503020202020204" pitchFamily="34" charset="0"/>
              </a:rPr>
              <a:t>Investing in startup companies can be risky due to ever changing market trends, management competency and technological advancement.</a:t>
            </a:r>
          </a:p>
          <a:p>
            <a:endParaRPr lang="en-US" sz="2400" b="0" dirty="0">
              <a:latin typeface="Univers" panose="020B0503020202020204" pitchFamily="34" charset="0"/>
            </a:endParaRPr>
          </a:p>
          <a:p>
            <a:r>
              <a:rPr lang="en-US" sz="2400" b="0" dirty="0">
                <a:latin typeface="Univers" panose="020B0503020202020204" pitchFamily="34" charset="0"/>
              </a:rPr>
              <a:t>Predicting which startup companies have potential to make profitable returns can help investors make informed decisions on their investments.</a:t>
            </a:r>
          </a:p>
          <a:p>
            <a:endParaRPr lang="en-US" sz="2800" b="0" dirty="0">
              <a:latin typeface="Univers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98953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32F61AF4-E327-FCF3-6454-A5A2956D037A}"/>
              </a:ext>
            </a:extLst>
          </p:cNvPr>
          <p:cNvSpPr txBox="1"/>
          <p:nvPr/>
        </p:nvSpPr>
        <p:spPr>
          <a:xfrm>
            <a:off x="5274986" y="1997839"/>
            <a:ext cx="6112749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Jason Lim</a:t>
            </a:r>
          </a:p>
          <a:p>
            <a:r>
              <a:rPr lang="en-US" b="1" dirty="0">
                <a:solidFill>
                  <a:schemeClr val="bg1"/>
                </a:solidFill>
              </a:rPr>
              <a:t>Age</a:t>
            </a:r>
            <a:r>
              <a:rPr lang="en-US" dirty="0">
                <a:solidFill>
                  <a:schemeClr val="bg1"/>
                </a:solidFill>
              </a:rPr>
              <a:t>: 38</a:t>
            </a:r>
          </a:p>
          <a:p>
            <a:r>
              <a:rPr lang="en-US" dirty="0">
                <a:solidFill>
                  <a:schemeClr val="bg1"/>
                </a:solidFill>
              </a:rPr>
              <a:t>IT Project Manager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lvl="0"/>
            <a:r>
              <a:rPr lang="en-US" b="1" dirty="0">
                <a:solidFill>
                  <a:schemeClr val="bg1"/>
                </a:solidFill>
              </a:rPr>
              <a:t>Pain Points:</a:t>
            </a:r>
            <a:endParaRPr lang="en-US" dirty="0">
              <a:solidFill>
                <a:schemeClr val="bg1"/>
              </a:solidFill>
            </a:endParaRPr>
          </a:p>
          <a:p>
            <a:pPr lvl="1"/>
            <a:r>
              <a:rPr lang="en-US" dirty="0">
                <a:solidFill>
                  <a:schemeClr val="bg1"/>
                </a:solidFill>
              </a:rPr>
              <a:t>Struggles to analyze IPOs due to limited time and financial knowledge</a:t>
            </a:r>
          </a:p>
          <a:p>
            <a:pPr lvl="1"/>
            <a:endParaRPr lang="en-US" dirty="0">
              <a:solidFill>
                <a:schemeClr val="bg1"/>
              </a:solidFill>
            </a:endParaRPr>
          </a:p>
          <a:p>
            <a:pPr lvl="1"/>
            <a:r>
              <a:rPr lang="en-US" dirty="0">
                <a:solidFill>
                  <a:schemeClr val="bg1"/>
                </a:solidFill>
              </a:rPr>
              <a:t>Easily swayed by social media hype and market sentiment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6BC267A-08A9-8B24-15AA-3BB5A86E44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22" t="7522" r="8376" b="8376"/>
          <a:stretch>
            <a:fillRect/>
          </a:stretch>
        </p:blipFill>
        <p:spPr>
          <a:xfrm>
            <a:off x="1097280" y="1554480"/>
            <a:ext cx="3475893" cy="3475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4735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598ED9-A009-ABAD-3524-A02575C228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9A24A81E-CCBE-72C8-0778-6C9D1D95A5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0" t="4420" r="6542" b="6542"/>
          <a:stretch>
            <a:fillRect/>
          </a:stretch>
        </p:blipFill>
        <p:spPr>
          <a:xfrm>
            <a:off x="1097280" y="1554480"/>
            <a:ext cx="3474720" cy="347472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3B91AD6-8EB1-89A1-1260-CBFC093E2DBC}"/>
              </a:ext>
            </a:extLst>
          </p:cNvPr>
          <p:cNvSpPr txBox="1"/>
          <p:nvPr/>
        </p:nvSpPr>
        <p:spPr>
          <a:xfrm>
            <a:off x="5274986" y="1997839"/>
            <a:ext cx="5486799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Priya Menon</a:t>
            </a:r>
            <a:endParaRPr lang="en-US" dirty="0">
              <a:solidFill>
                <a:schemeClr val="bg1"/>
              </a:solidFill>
            </a:endParaRPr>
          </a:p>
          <a:p>
            <a:pPr lvl="0"/>
            <a:r>
              <a:rPr lang="en-US" b="1" dirty="0">
                <a:solidFill>
                  <a:schemeClr val="bg1"/>
                </a:solidFill>
              </a:rPr>
              <a:t>Age:</a:t>
            </a:r>
            <a:r>
              <a:rPr lang="en-US" dirty="0">
                <a:solidFill>
                  <a:schemeClr val="bg1"/>
                </a:solidFill>
              </a:rPr>
              <a:t> 42</a:t>
            </a:r>
          </a:p>
          <a:p>
            <a:r>
              <a:rPr lang="en-US" dirty="0">
                <a:solidFill>
                  <a:schemeClr val="bg1"/>
                </a:solidFill>
              </a:rPr>
              <a:t>Portfolio Manager at a Hedge Fund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lvl="0"/>
            <a:r>
              <a:rPr lang="en-US" b="1" dirty="0">
                <a:solidFill>
                  <a:schemeClr val="bg1"/>
                </a:solidFill>
              </a:rPr>
              <a:t>Pain Points:</a:t>
            </a:r>
            <a:endParaRPr lang="en-US" dirty="0">
              <a:solidFill>
                <a:schemeClr val="bg1"/>
              </a:solidFill>
            </a:endParaRPr>
          </a:p>
          <a:p>
            <a:pPr lvl="1"/>
            <a:r>
              <a:rPr lang="en-US" dirty="0">
                <a:solidFill>
                  <a:schemeClr val="bg1"/>
                </a:solidFill>
              </a:rPr>
              <a:t>Pressure from partners to outperform benchmarks using IPO opportunities</a:t>
            </a:r>
          </a:p>
          <a:p>
            <a:pPr lvl="1"/>
            <a:endParaRPr lang="en-US" dirty="0">
              <a:solidFill>
                <a:schemeClr val="bg1"/>
              </a:solidFill>
            </a:endParaRPr>
          </a:p>
          <a:p>
            <a:pPr lvl="1"/>
            <a:r>
              <a:rPr lang="en-US" dirty="0">
                <a:solidFill>
                  <a:schemeClr val="bg1"/>
                </a:solidFill>
              </a:rPr>
              <a:t>Must prove that her IPO picks are backed by deep due diligence and unique insight</a:t>
            </a:r>
          </a:p>
        </p:txBody>
      </p:sp>
    </p:spTree>
    <p:extLst>
      <p:ext uri="{BB962C8B-B14F-4D97-AF65-F5344CB8AC3E}">
        <p14:creationId xmlns:p14="http://schemas.microsoft.com/office/powerpoint/2010/main" val="16148531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08CA3B-DA8C-36DE-ED41-DCE522AC2D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CBE207AD-C86F-20F0-1F29-C946A943EE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81" t="6781" r="7890" b="7890"/>
          <a:stretch>
            <a:fillRect/>
          </a:stretch>
        </p:blipFill>
        <p:spPr>
          <a:xfrm>
            <a:off x="1097280" y="1554480"/>
            <a:ext cx="3474720" cy="34747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38015FC-B3FD-A272-AD35-C60BCD58AFEF}"/>
              </a:ext>
            </a:extLst>
          </p:cNvPr>
          <p:cNvSpPr txBox="1"/>
          <p:nvPr/>
        </p:nvSpPr>
        <p:spPr>
          <a:xfrm>
            <a:off x="5274987" y="1997839"/>
            <a:ext cx="5585272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Daniel Koh</a:t>
            </a:r>
          </a:p>
          <a:p>
            <a:pPr lvl="0"/>
            <a:r>
              <a:rPr lang="en-US" b="1" dirty="0">
                <a:solidFill>
                  <a:schemeClr val="bg1"/>
                </a:solidFill>
              </a:rPr>
              <a:t>Age:</a:t>
            </a:r>
            <a:r>
              <a:rPr lang="en-US" dirty="0">
                <a:solidFill>
                  <a:schemeClr val="bg1"/>
                </a:solidFill>
              </a:rPr>
              <a:t> 45</a:t>
            </a:r>
          </a:p>
          <a:p>
            <a:pPr lvl="0"/>
            <a:r>
              <a:rPr lang="en-US" dirty="0">
                <a:solidFill>
                  <a:schemeClr val="bg1"/>
                </a:solidFill>
              </a:rPr>
              <a:t>Senior Credit Risk Analyst at a Global Bank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lvl="0"/>
            <a:r>
              <a:rPr lang="en-US" b="1" dirty="0">
                <a:solidFill>
                  <a:schemeClr val="bg1"/>
                </a:solidFill>
              </a:rPr>
              <a:t>Pain Points:</a:t>
            </a:r>
            <a:endParaRPr lang="en-US" dirty="0">
              <a:solidFill>
                <a:schemeClr val="bg1"/>
              </a:solidFill>
            </a:endParaRPr>
          </a:p>
          <a:p>
            <a:pPr lvl="1"/>
            <a:r>
              <a:rPr lang="en-US" dirty="0">
                <a:solidFill>
                  <a:schemeClr val="bg1"/>
                </a:solidFill>
              </a:rPr>
              <a:t>Needs to determine if the IPO proceeds will ensure company solvency</a:t>
            </a:r>
          </a:p>
          <a:p>
            <a:pPr lvl="1"/>
            <a:endParaRPr lang="en-US" dirty="0">
              <a:solidFill>
                <a:schemeClr val="bg1"/>
              </a:solidFill>
            </a:endParaRPr>
          </a:p>
          <a:p>
            <a:pPr lvl="1"/>
            <a:r>
              <a:rPr lang="en-US" dirty="0">
                <a:solidFill>
                  <a:schemeClr val="bg1"/>
                </a:solidFill>
              </a:rPr>
              <a:t>Must assess the sustainability of business models without full historical data</a:t>
            </a:r>
          </a:p>
        </p:txBody>
      </p:sp>
    </p:spTree>
    <p:extLst>
      <p:ext uri="{BB962C8B-B14F-4D97-AF65-F5344CB8AC3E}">
        <p14:creationId xmlns:p14="http://schemas.microsoft.com/office/powerpoint/2010/main" val="15122555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3B8B7D-BC39-21D1-3DE4-EAE53930EF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CD51F1-3C36-86E1-8E5A-A76CF6D1462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2648" y="548640"/>
            <a:ext cx="9271582" cy="5605272"/>
          </a:xfrm>
        </p:spPr>
        <p:txBody>
          <a:bodyPr/>
          <a:lstStyle/>
          <a:p>
            <a:r>
              <a:rPr lang="en-US" sz="3200" dirty="0">
                <a:latin typeface="Univers" panose="020B0503020202020204" pitchFamily="34" charset="0"/>
              </a:rPr>
              <a:t>The Goal</a:t>
            </a:r>
          </a:p>
          <a:p>
            <a:endParaRPr lang="en-US" sz="3200" dirty="0"/>
          </a:p>
          <a:p>
            <a:r>
              <a:rPr lang="en-US" sz="2400" b="0" dirty="0">
                <a:latin typeface="Univers" panose="020B0503020202020204" pitchFamily="34" charset="0"/>
              </a:rPr>
              <a:t>Identifying IPOs that offer promising investment opportunities for investors seeking profitable returns, particularly after being publicly listed on the market and has at least a </a:t>
            </a:r>
            <a:r>
              <a:rPr lang="en-US" sz="2400" b="0" u="sng" dirty="0">
                <a:latin typeface="Univers" panose="020B0503020202020204" pitchFamily="34" charset="0"/>
              </a:rPr>
              <a:t>250-million-dollar valuation </a:t>
            </a:r>
            <a:r>
              <a:rPr lang="en-US" sz="2400" b="0" dirty="0">
                <a:latin typeface="Univers" panose="020B0503020202020204" pitchFamily="34" charset="0"/>
              </a:rPr>
              <a:t>before selling after </a:t>
            </a:r>
            <a:r>
              <a:rPr lang="en-US" sz="2400" b="0" u="sng" dirty="0">
                <a:latin typeface="Univers" panose="020B0503020202020204" pitchFamily="34" charset="0"/>
              </a:rPr>
              <a:t>262 days</a:t>
            </a:r>
            <a:r>
              <a:rPr lang="en-US" sz="2400" b="0" dirty="0">
                <a:latin typeface="Univers" panose="020B0503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810000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2CA2CA-B958-4983-4253-41FFC6BC0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5579" y="877456"/>
            <a:ext cx="4960839" cy="1132258"/>
          </a:xfrm>
        </p:spPr>
        <p:txBody>
          <a:bodyPr/>
          <a:lstStyle/>
          <a:p>
            <a:r>
              <a:rPr lang="en-US" dirty="0"/>
              <a:t>Market Capitalization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0309AA70-DEA2-8823-C934-665EB72C9D4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98440195"/>
              </p:ext>
            </p:extLst>
          </p:nvPr>
        </p:nvGraphicFramePr>
        <p:xfrm>
          <a:off x="2440515" y="1984804"/>
          <a:ext cx="7310966" cy="3995740"/>
        </p:xfrm>
        <a:graphic>
          <a:graphicData uri="http://schemas.openxmlformats.org/drawingml/2006/table">
            <a:tbl>
              <a:tblPr firstRow="1" bandRow="1">
                <a:tableStyleId>{91EBBBCC-DAD2-459C-BE2E-F6DE35CF9A28}</a:tableStyleId>
              </a:tblPr>
              <a:tblGrid>
                <a:gridCol w="3655483">
                  <a:extLst>
                    <a:ext uri="{9D8B030D-6E8A-4147-A177-3AD203B41FA5}">
                      <a16:colId xmlns:a16="http://schemas.microsoft.com/office/drawing/2014/main" val="3781981236"/>
                    </a:ext>
                  </a:extLst>
                </a:gridCol>
                <a:gridCol w="3655483">
                  <a:extLst>
                    <a:ext uri="{9D8B030D-6E8A-4147-A177-3AD203B41FA5}">
                      <a16:colId xmlns:a16="http://schemas.microsoft.com/office/drawing/2014/main" val="1425623113"/>
                    </a:ext>
                  </a:extLst>
                </a:gridCol>
              </a:tblGrid>
              <a:tr h="570820"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Categories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Market Capitalization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93036694"/>
                  </a:ext>
                </a:extLst>
              </a:tr>
              <a:tr h="570820">
                <a:tc>
                  <a:txBody>
                    <a:bodyPr/>
                    <a:lstStyle/>
                    <a:p>
                      <a:r>
                        <a:rPr lang="en-US" sz="1800" b="0" dirty="0"/>
                        <a:t>Mega Cap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b="0" dirty="0"/>
                        <a:t>$200 Billion and greater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79538609"/>
                  </a:ext>
                </a:extLst>
              </a:tr>
              <a:tr h="570820">
                <a:tc>
                  <a:txBody>
                    <a:bodyPr/>
                    <a:lstStyle/>
                    <a:p>
                      <a:r>
                        <a:rPr lang="en-US" sz="1800" b="0" dirty="0"/>
                        <a:t>Big Cap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b="0" dirty="0"/>
                        <a:t>$10 Billion to 200 Billion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86112358"/>
                  </a:ext>
                </a:extLst>
              </a:tr>
              <a:tr h="570820">
                <a:tc>
                  <a:txBody>
                    <a:bodyPr/>
                    <a:lstStyle/>
                    <a:p>
                      <a:r>
                        <a:rPr lang="en-US" sz="1800" b="0" dirty="0"/>
                        <a:t>Mid Cap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b="0" dirty="0"/>
                        <a:t>$2 Billion to $10 Billion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2860751"/>
                  </a:ext>
                </a:extLst>
              </a:tr>
              <a:tr h="570820">
                <a:tc>
                  <a:txBody>
                    <a:bodyPr/>
                    <a:lstStyle/>
                    <a:p>
                      <a:r>
                        <a:rPr lang="en-US" sz="1800" b="0" dirty="0"/>
                        <a:t>Small Cap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b="0" dirty="0"/>
                        <a:t>$250 Million to 2 Billion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0732154"/>
                  </a:ext>
                </a:extLst>
              </a:tr>
              <a:tr h="570820">
                <a:tc>
                  <a:txBody>
                    <a:bodyPr/>
                    <a:lstStyle/>
                    <a:p>
                      <a:r>
                        <a:rPr lang="en-US" sz="1800" b="0" dirty="0"/>
                        <a:t>Micro Cap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b="0" dirty="0"/>
                        <a:t>$50 Million to $250 Million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13465150"/>
                  </a:ext>
                </a:extLst>
              </a:tr>
              <a:tr h="570820">
                <a:tc>
                  <a:txBody>
                    <a:bodyPr/>
                    <a:lstStyle/>
                    <a:p>
                      <a:r>
                        <a:rPr lang="en-US" sz="1800" b="0" dirty="0"/>
                        <a:t>Nano Cap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b="0" dirty="0"/>
                        <a:t>Under $50 Million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79982683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12D6E375-6DCD-1036-1C22-FF9D2CDA657E}"/>
              </a:ext>
            </a:extLst>
          </p:cNvPr>
          <p:cNvSpPr/>
          <p:nvPr/>
        </p:nvSpPr>
        <p:spPr>
          <a:xfrm>
            <a:off x="1661160" y="1752600"/>
            <a:ext cx="8763000" cy="3139440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871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theme/theme1.xml><?xml version="1.0" encoding="utf-8"?>
<a:theme xmlns:a="http://schemas.openxmlformats.org/drawingml/2006/main" name="Modern Geometric">
  <a:themeElements>
    <a:clrScheme name="Custom 333">
      <a:dk1>
        <a:srgbClr val="000000"/>
      </a:dk1>
      <a:lt1>
        <a:srgbClr val="FFFFFF"/>
      </a:lt1>
      <a:dk2>
        <a:srgbClr val="264653"/>
      </a:dk2>
      <a:lt2>
        <a:srgbClr val="E7E6E6"/>
      </a:lt2>
      <a:accent1>
        <a:srgbClr val="F3EBE8"/>
      </a:accent1>
      <a:accent2>
        <a:srgbClr val="E9C369"/>
      </a:accent2>
      <a:accent3>
        <a:srgbClr val="2A9D8F"/>
      </a:accent3>
      <a:accent4>
        <a:srgbClr val="F3D6CD"/>
      </a:accent4>
      <a:accent5>
        <a:srgbClr val="F3EBE8"/>
      </a:accent5>
      <a:accent6>
        <a:srgbClr val="60717C"/>
      </a:accent6>
      <a:hlink>
        <a:srgbClr val="828683"/>
      </a:hlink>
      <a:folHlink>
        <a:srgbClr val="D08A55"/>
      </a:folHlink>
    </a:clrScheme>
    <a:fontScheme name="Custom 362">
      <a:majorFont>
        <a:latin typeface="Century Gothic"/>
        <a:ea typeface=""/>
        <a:cs typeface=""/>
      </a:majorFont>
      <a:minorFont>
        <a:latin typeface="Univers Condensed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odern Geometry_win32_LW_V5" id="{285A39F3-A451-408B-817C-26483350492A}" vid="{495EC47C-C27F-4E1E-BA05-6406AA90C8E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Override1.xml><?xml version="1.0" encoding="utf-8"?>
<a:themeOverride xmlns:a="http://schemas.openxmlformats.org/drawingml/2006/main">
  <a:clrScheme name="Custom 333">
    <a:dk1>
      <a:srgbClr val="000000"/>
    </a:dk1>
    <a:lt1>
      <a:srgbClr val="FFFFFF"/>
    </a:lt1>
    <a:dk2>
      <a:srgbClr val="264653"/>
    </a:dk2>
    <a:lt2>
      <a:srgbClr val="E7E6E6"/>
    </a:lt2>
    <a:accent1>
      <a:srgbClr val="F3EBE8"/>
    </a:accent1>
    <a:accent2>
      <a:srgbClr val="E9C369"/>
    </a:accent2>
    <a:accent3>
      <a:srgbClr val="2A9D8F"/>
    </a:accent3>
    <a:accent4>
      <a:srgbClr val="F3D6CD"/>
    </a:accent4>
    <a:accent5>
      <a:srgbClr val="F3EBE8"/>
    </a:accent5>
    <a:accent6>
      <a:srgbClr val="60717C"/>
    </a:accent6>
    <a:hlink>
      <a:srgbClr val="828683"/>
    </a:hlink>
    <a:folHlink>
      <a:srgbClr val="D08A55"/>
    </a:folHlink>
  </a:clrScheme>
</a:themeOverride>
</file>

<file path=ppt/theme/themeOverride2.xml><?xml version="1.0" encoding="utf-8"?>
<a:themeOverride xmlns:a="http://schemas.openxmlformats.org/drawingml/2006/main">
  <a:clrScheme name="Custom 333">
    <a:dk1>
      <a:srgbClr val="000000"/>
    </a:dk1>
    <a:lt1>
      <a:srgbClr val="FFFFFF"/>
    </a:lt1>
    <a:dk2>
      <a:srgbClr val="264653"/>
    </a:dk2>
    <a:lt2>
      <a:srgbClr val="E7E6E6"/>
    </a:lt2>
    <a:accent1>
      <a:srgbClr val="F3EBE8"/>
    </a:accent1>
    <a:accent2>
      <a:srgbClr val="E9C369"/>
    </a:accent2>
    <a:accent3>
      <a:srgbClr val="2A9D8F"/>
    </a:accent3>
    <a:accent4>
      <a:srgbClr val="F3D6CD"/>
    </a:accent4>
    <a:accent5>
      <a:srgbClr val="F3EBE8"/>
    </a:accent5>
    <a:accent6>
      <a:srgbClr val="60717C"/>
    </a:accent6>
    <a:hlink>
      <a:srgbClr val="828683"/>
    </a:hlink>
    <a:folHlink>
      <a:srgbClr val="D08A55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30" ma:contentTypeDescription="Create a new document." ma:contentTypeScope="" ma:versionID="cec0622158e8f13124e9e8fd4de31bd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b52f30ab005d15df08657af532e6e38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hidden="true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hidden="tru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hidden="true" ma:internalName="Background" ma:readOnly="false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BillingMetadata" ma:index="33" nillable="true" ma:displayName="MediaServiceBillingMetadata" ma:hidden="true" ma:internalName="MediaServiceBillingMetadata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ACDF21CE-F94D-4E7A-9B41-689023E47C7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F3D192A-84D9-4592-8CD0-04B2096CE0A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7C1B1D1-0368-4ED3-8004-0F946C56E5DB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1925</TotalTime>
  <Words>1022</Words>
  <Application>Microsoft Macintosh PowerPoint</Application>
  <PresentationFormat>Widescreen</PresentationFormat>
  <Paragraphs>244</Paragraphs>
  <Slides>30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8" baseType="lpstr">
      <vt:lpstr>Aptos</vt:lpstr>
      <vt:lpstr>Arial</vt:lpstr>
      <vt:lpstr>Cambria Math</vt:lpstr>
      <vt:lpstr>Century Gothic</vt:lpstr>
      <vt:lpstr>Karla</vt:lpstr>
      <vt:lpstr>Univers</vt:lpstr>
      <vt:lpstr>Univers Condensed Light</vt:lpstr>
      <vt:lpstr>Modern Geometric</vt:lpstr>
      <vt:lpstr>Project 4: Capstone</vt:lpstr>
      <vt:lpstr>Agenda</vt:lpstr>
      <vt:lpstr>Introduction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Market Capitalization</vt:lpstr>
      <vt:lpstr>Initial Public Offering (IPO)</vt:lpstr>
      <vt:lpstr>Assumptions</vt:lpstr>
      <vt:lpstr>Success Criteria:      Price Gain Ratio &gt; 1   </vt:lpstr>
      <vt:lpstr>EDA</vt:lpstr>
      <vt:lpstr>Dataset</vt:lpstr>
      <vt:lpstr>PowerPoint Presentation</vt:lpstr>
      <vt:lpstr>Sector Groups</vt:lpstr>
      <vt:lpstr>PowerPoint Presentation</vt:lpstr>
      <vt:lpstr>PowerPoint Presentation</vt:lpstr>
      <vt:lpstr>PowerPoint Presentation</vt:lpstr>
      <vt:lpstr>Market Trends</vt:lpstr>
      <vt:lpstr>Profitability</vt:lpstr>
      <vt:lpstr>Day of the week</vt:lpstr>
      <vt:lpstr>Opening Prices</vt:lpstr>
      <vt:lpstr>PowerPoint Presentation</vt:lpstr>
      <vt:lpstr>PowerPoint Presentation</vt:lpstr>
      <vt:lpstr>Correlation</vt:lpstr>
      <vt:lpstr>3 Prediction Models</vt:lpstr>
      <vt:lpstr>PowerPoint Presentation</vt:lpstr>
      <vt:lpstr>Feature Importance</vt:lpstr>
      <vt:lpstr>Recommendations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Leonard Choo</cp:lastModifiedBy>
  <cp:revision>35</cp:revision>
  <dcterms:created xsi:type="dcterms:W3CDTF">2024-06-26T20:20:27Z</dcterms:created>
  <dcterms:modified xsi:type="dcterms:W3CDTF">2025-07-24T08:21:06Z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